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34"/>
  </p:notesMasterIdLst>
  <p:sldIdLst>
    <p:sldId id="2236" r:id="rId2"/>
    <p:sldId id="257" r:id="rId3"/>
    <p:sldId id="258" r:id="rId4"/>
    <p:sldId id="259" r:id="rId5"/>
    <p:sldId id="289" r:id="rId6"/>
    <p:sldId id="2235" r:id="rId7"/>
    <p:sldId id="262" r:id="rId8"/>
    <p:sldId id="263" r:id="rId9"/>
    <p:sldId id="264" r:id="rId10"/>
    <p:sldId id="265" r:id="rId11"/>
    <p:sldId id="294" r:id="rId12"/>
    <p:sldId id="2237" r:id="rId13"/>
    <p:sldId id="295" r:id="rId14"/>
    <p:sldId id="297" r:id="rId15"/>
    <p:sldId id="261" r:id="rId16"/>
    <p:sldId id="2238" r:id="rId17"/>
    <p:sldId id="2239" r:id="rId18"/>
    <p:sldId id="2240" r:id="rId19"/>
    <p:sldId id="2241" r:id="rId20"/>
    <p:sldId id="299" r:id="rId21"/>
    <p:sldId id="300" r:id="rId22"/>
    <p:sldId id="301" r:id="rId23"/>
    <p:sldId id="269" r:id="rId24"/>
    <p:sldId id="270" r:id="rId25"/>
    <p:sldId id="271" r:id="rId26"/>
    <p:sldId id="275" r:id="rId27"/>
    <p:sldId id="276" r:id="rId28"/>
    <p:sldId id="277" r:id="rId29"/>
    <p:sldId id="279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1275B4F-D504-46A7-9A05-06A72A10E0B5}">
          <p14:sldIdLst/>
        </p14:section>
        <p14:section name="Untitled Section" id="{83D0B974-7AD7-4DDA-8F63-ADAA96C35EF6}">
          <p14:sldIdLst>
            <p14:sldId id="2236"/>
            <p14:sldId id="257"/>
            <p14:sldId id="258"/>
            <p14:sldId id="259"/>
            <p14:sldId id="289"/>
            <p14:sldId id="2235"/>
            <p14:sldId id="262"/>
            <p14:sldId id="263"/>
            <p14:sldId id="264"/>
            <p14:sldId id="265"/>
            <p14:sldId id="294"/>
            <p14:sldId id="2237"/>
            <p14:sldId id="295"/>
            <p14:sldId id="297"/>
            <p14:sldId id="261"/>
            <p14:sldId id="2238"/>
            <p14:sldId id="2239"/>
            <p14:sldId id="2240"/>
            <p14:sldId id="2241"/>
            <p14:sldId id="299"/>
            <p14:sldId id="300"/>
            <p14:sldId id="301"/>
            <p14:sldId id="269"/>
            <p14:sldId id="270"/>
            <p14:sldId id="271"/>
            <p14:sldId id="275"/>
            <p14:sldId id="276"/>
            <p14:sldId id="277"/>
            <p14:sldId id="279"/>
            <p14:sldId id="286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03" autoAdjust="0"/>
  </p:normalViewPr>
  <p:slideViewPr>
    <p:cSldViewPr>
      <p:cViewPr>
        <p:scale>
          <a:sx n="62" d="100"/>
          <a:sy n="62" d="100"/>
        </p:scale>
        <p:origin x="804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A4931-91BF-47AC-BB40-264C2F8121B0}" type="datetimeFigureOut">
              <a:rPr lang="en-ID" smtClean="0"/>
              <a:t>31/12/2021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395A1-7513-4D81-8C08-3060EDBD100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0174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4dfce81f19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4dfce81f19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1594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135188" y="914400"/>
            <a:ext cx="8128001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35f391192_029:notes"/>
          <p:cNvSpPr txBox="1">
            <a:spLocks noGrp="1"/>
          </p:cNvSpPr>
          <p:nvPr>
            <p:ph type="body" idx="1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2804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3737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3165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7152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0855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2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3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1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22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55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12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269495-1C61-4A2C-A488-A4CFAC4C6FEB}" type="datetimeFigureOut">
              <a:rPr lang="en-US" smtClean="0"/>
              <a:pPr>
                <a:defRPr/>
              </a:pPr>
              <a:t>12/31/2021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81C8F5-C269-41AF-B276-0E9F7CFC57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5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149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3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7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118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5968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74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3678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763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1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18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1">
  <p:cSld name="TITLE DESIGN 1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6"/>
          <p:cNvSpPr txBox="1">
            <a:spLocks noGrp="1"/>
          </p:cNvSpPr>
          <p:nvPr>
            <p:ph type="ctrTitle"/>
          </p:nvPr>
        </p:nvSpPr>
        <p:spPr>
          <a:xfrm>
            <a:off x="2619801" y="378800"/>
            <a:ext cx="6952400" cy="126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45" name="Google Shape;145;p16"/>
          <p:cNvSpPr txBox="1">
            <a:spLocks noGrp="1"/>
          </p:cNvSpPr>
          <p:nvPr>
            <p:ph type="sldNum" idx="12"/>
          </p:nvPr>
        </p:nvSpPr>
        <p:spPr>
          <a:xfrm>
            <a:off x="10588627" y="6230869"/>
            <a:ext cx="731600" cy="3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buNone/>
              <a:defRPr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buNone/>
              <a:defRPr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buNone/>
              <a:defRPr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buNone/>
              <a:defRPr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buNone/>
              <a:defRPr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buNone/>
              <a:defRPr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buNone/>
              <a:defRPr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buNone/>
              <a:defRPr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s" smtClean="0"/>
              <a:pPr/>
              <a:t>‹#›</a:t>
            </a:fld>
            <a:endParaRPr lang="es"/>
          </a:p>
        </p:txBody>
      </p:sp>
    </p:spTree>
    <p:extLst>
      <p:ext uri="{BB962C8B-B14F-4D97-AF65-F5344CB8AC3E}">
        <p14:creationId xmlns:p14="http://schemas.microsoft.com/office/powerpoint/2010/main" val="37763441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7"/>
          <p:cNvGrpSpPr/>
          <p:nvPr/>
        </p:nvGrpSpPr>
        <p:grpSpPr>
          <a:xfrm>
            <a:off x="8952325" y="5146791"/>
            <a:ext cx="3239673" cy="1715616"/>
            <a:chOff x="6714243" y="3860093"/>
            <a:chExt cx="2429755" cy="1286712"/>
          </a:xfrm>
        </p:grpSpPr>
        <p:sp>
          <p:nvSpPr>
            <p:cNvPr id="306" name="Google Shape;306;p7"/>
            <p:cNvSpPr/>
            <p:nvPr/>
          </p:nvSpPr>
          <p:spPr>
            <a:xfrm>
              <a:off x="7929952" y="3860093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7"/>
            <p:cNvSpPr/>
            <p:nvPr/>
          </p:nvSpPr>
          <p:spPr>
            <a:xfrm>
              <a:off x="8536142" y="4182670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7322095" y="4825993"/>
              <a:ext cx="607886" cy="320811"/>
            </a:xfrm>
            <a:custGeom>
              <a:avLst/>
              <a:gdLst/>
              <a:ahLst/>
              <a:cxnLst/>
              <a:rect l="l" t="t" r="r" b="b"/>
              <a:pathLst>
                <a:path w="20428" h="9991" extrusionOk="0">
                  <a:moveTo>
                    <a:pt x="1" y="1"/>
                  </a:moveTo>
                  <a:lnTo>
                    <a:pt x="1" y="9991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7929952" y="4503448"/>
              <a:ext cx="606220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7"/>
            <p:cNvSpPr/>
            <p:nvPr/>
          </p:nvSpPr>
          <p:spPr>
            <a:xfrm>
              <a:off x="8536142" y="4825993"/>
              <a:ext cx="607856" cy="320811"/>
            </a:xfrm>
            <a:custGeom>
              <a:avLst/>
              <a:gdLst/>
              <a:ahLst/>
              <a:cxnLst/>
              <a:rect l="l" t="t" r="r" b="b"/>
              <a:pathLst>
                <a:path w="20427" h="9991" extrusionOk="0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7322095" y="3860093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8536142" y="3860093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7929952" y="4182670"/>
              <a:ext cx="606220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7322095" y="4503448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7929952" y="4825993"/>
              <a:ext cx="606220" cy="320811"/>
            </a:xfrm>
            <a:custGeom>
              <a:avLst/>
              <a:gdLst/>
              <a:ahLst/>
              <a:cxnLst/>
              <a:rect l="l" t="t" r="r" b="b"/>
              <a:pathLst>
                <a:path w="20372" h="9991" extrusionOk="0">
                  <a:moveTo>
                    <a:pt x="20371" y="1"/>
                  </a:moveTo>
                  <a:lnTo>
                    <a:pt x="0" y="9991"/>
                  </a:lnTo>
                  <a:lnTo>
                    <a:pt x="20371" y="9991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8536142" y="4503448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6714243" y="4825993"/>
              <a:ext cx="607856" cy="320811"/>
            </a:xfrm>
            <a:custGeom>
              <a:avLst/>
              <a:gdLst/>
              <a:ahLst/>
              <a:cxnLst/>
              <a:rect l="l" t="t" r="r" b="b"/>
              <a:pathLst>
                <a:path w="20427" h="9991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8" name="Google Shape;318;p7"/>
          <p:cNvGrpSpPr/>
          <p:nvPr/>
        </p:nvGrpSpPr>
        <p:grpSpPr>
          <a:xfrm>
            <a:off x="1189" y="-14"/>
            <a:ext cx="4050115" cy="3003527"/>
            <a:chOff x="892" y="-11"/>
            <a:chExt cx="3037586" cy="2252645"/>
          </a:xfrm>
        </p:grpSpPr>
        <p:sp>
          <p:nvSpPr>
            <p:cNvPr id="319" name="Google Shape;319;p7"/>
            <p:cNvSpPr/>
            <p:nvPr/>
          </p:nvSpPr>
          <p:spPr>
            <a:xfrm>
              <a:off x="892" y="643313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608719" y="322534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7"/>
            <p:cNvSpPr/>
            <p:nvPr/>
          </p:nvSpPr>
          <p:spPr>
            <a:xfrm>
              <a:off x="608719" y="965890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7"/>
            <p:cNvSpPr/>
            <p:nvPr/>
          </p:nvSpPr>
          <p:spPr>
            <a:xfrm>
              <a:off x="1822766" y="322534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7"/>
            <p:cNvSpPr/>
            <p:nvPr/>
          </p:nvSpPr>
          <p:spPr>
            <a:xfrm>
              <a:off x="1214909" y="1286669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1822766" y="965890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892" y="-11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7"/>
            <p:cNvSpPr/>
            <p:nvPr/>
          </p:nvSpPr>
          <p:spPr>
            <a:xfrm>
              <a:off x="608719" y="-11"/>
              <a:ext cx="606220" cy="322577"/>
            </a:xfrm>
            <a:custGeom>
              <a:avLst/>
              <a:gdLst/>
              <a:ahLst/>
              <a:cxnLst/>
              <a:rect l="l" t="t" r="r" b="b"/>
              <a:pathLst>
                <a:path w="20372" h="10046" extrusionOk="0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7"/>
            <p:cNvSpPr/>
            <p:nvPr/>
          </p:nvSpPr>
          <p:spPr>
            <a:xfrm>
              <a:off x="1214909" y="-11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1822766" y="-11"/>
              <a:ext cx="607856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2430592" y="-11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7"/>
            <p:cNvSpPr/>
            <p:nvPr/>
          </p:nvSpPr>
          <p:spPr>
            <a:xfrm>
              <a:off x="892" y="322534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7"/>
            <p:cNvSpPr/>
            <p:nvPr/>
          </p:nvSpPr>
          <p:spPr>
            <a:xfrm>
              <a:off x="608719" y="643313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7"/>
            <p:cNvSpPr/>
            <p:nvPr/>
          </p:nvSpPr>
          <p:spPr>
            <a:xfrm>
              <a:off x="892" y="965890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7"/>
            <p:cNvSpPr/>
            <p:nvPr/>
          </p:nvSpPr>
          <p:spPr>
            <a:xfrm>
              <a:off x="608719" y="1286669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7"/>
            <p:cNvSpPr/>
            <p:nvPr/>
          </p:nvSpPr>
          <p:spPr>
            <a:xfrm>
              <a:off x="892" y="1609246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7"/>
            <p:cNvSpPr/>
            <p:nvPr/>
          </p:nvSpPr>
          <p:spPr>
            <a:xfrm>
              <a:off x="1214909" y="322534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7"/>
            <p:cNvSpPr/>
            <p:nvPr/>
          </p:nvSpPr>
          <p:spPr>
            <a:xfrm>
              <a:off x="1214909" y="965890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7"/>
            <p:cNvSpPr/>
            <p:nvPr/>
          </p:nvSpPr>
          <p:spPr>
            <a:xfrm>
              <a:off x="1214909" y="1609246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7"/>
            <p:cNvSpPr/>
            <p:nvPr/>
          </p:nvSpPr>
          <p:spPr>
            <a:xfrm>
              <a:off x="2430592" y="322534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7"/>
            <p:cNvSpPr/>
            <p:nvPr/>
          </p:nvSpPr>
          <p:spPr>
            <a:xfrm>
              <a:off x="892" y="-11"/>
              <a:ext cx="607856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7"/>
            <p:cNvSpPr/>
            <p:nvPr/>
          </p:nvSpPr>
          <p:spPr>
            <a:xfrm>
              <a:off x="608719" y="-11"/>
              <a:ext cx="606220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7"/>
            <p:cNvSpPr/>
            <p:nvPr/>
          </p:nvSpPr>
          <p:spPr>
            <a:xfrm>
              <a:off x="1214909" y="-11"/>
              <a:ext cx="607886" cy="322577"/>
            </a:xfrm>
            <a:custGeom>
              <a:avLst/>
              <a:gdLst/>
              <a:ahLst/>
              <a:cxnLst/>
              <a:rect l="l" t="t" r="r" b="b"/>
              <a:pathLst>
                <a:path w="20428" h="10046" extrusionOk="0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42" name="Google Shape;342;p7"/>
          <p:cNvSpPr txBox="1">
            <a:spLocks noGrp="1"/>
          </p:cNvSpPr>
          <p:nvPr>
            <p:ph type="title"/>
          </p:nvPr>
        </p:nvSpPr>
        <p:spPr>
          <a:xfrm>
            <a:off x="1760033" y="1155367"/>
            <a:ext cx="8607600" cy="8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7"/>
          <p:cNvSpPr txBox="1">
            <a:spLocks noGrp="1"/>
          </p:cNvSpPr>
          <p:nvPr>
            <p:ph type="body" idx="1"/>
          </p:nvPr>
        </p:nvSpPr>
        <p:spPr>
          <a:xfrm>
            <a:off x="1760033" y="2110167"/>
            <a:ext cx="4178000" cy="39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800"/>
              </a:spcBef>
              <a:spcAft>
                <a:spcPts val="0"/>
              </a:spcAft>
              <a:buSzPts val="1800"/>
              <a:buChar char="◂"/>
              <a:defRPr sz="2400"/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2400"/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2400"/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2400"/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344" name="Google Shape;344;p7"/>
          <p:cNvSpPr txBox="1">
            <a:spLocks noGrp="1"/>
          </p:cNvSpPr>
          <p:nvPr>
            <p:ph type="body" idx="2"/>
          </p:nvPr>
        </p:nvSpPr>
        <p:spPr>
          <a:xfrm>
            <a:off x="6189569" y="2110167"/>
            <a:ext cx="4178000" cy="39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800"/>
              </a:spcBef>
              <a:spcAft>
                <a:spcPts val="0"/>
              </a:spcAft>
              <a:buSzPts val="1800"/>
              <a:buChar char="◂"/>
              <a:defRPr sz="2400"/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2400"/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2400"/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2400"/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345" name="Google Shape;345;p7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75101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chemeClr val="accent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"/>
          <p:cNvSpPr txBox="1">
            <a:spLocks noGrp="1"/>
          </p:cNvSpPr>
          <p:nvPr>
            <p:ph type="ctrTitle"/>
          </p:nvPr>
        </p:nvSpPr>
        <p:spPr>
          <a:xfrm>
            <a:off x="914400" y="2212733"/>
            <a:ext cx="56700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3"/>
          <p:cNvSpPr txBox="1">
            <a:spLocks noGrp="1"/>
          </p:cNvSpPr>
          <p:nvPr>
            <p:ph type="subTitle" idx="1"/>
          </p:nvPr>
        </p:nvSpPr>
        <p:spPr>
          <a:xfrm>
            <a:off x="914400" y="3583536"/>
            <a:ext cx="56700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95" name="Google Shape;95;p3"/>
          <p:cNvGrpSpPr/>
          <p:nvPr/>
        </p:nvGrpSpPr>
        <p:grpSpPr>
          <a:xfrm>
            <a:off x="6526594" y="-15"/>
            <a:ext cx="5669937" cy="6862421"/>
            <a:chOff x="4894945" y="-11"/>
            <a:chExt cx="4252453" cy="5146816"/>
          </a:xfrm>
        </p:grpSpPr>
        <p:sp>
          <p:nvSpPr>
            <p:cNvPr id="96" name="Google Shape;96;p3"/>
            <p:cNvSpPr/>
            <p:nvPr/>
          </p:nvSpPr>
          <p:spPr>
            <a:xfrm>
              <a:off x="6108962" y="4182670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6716818" y="3860093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7324645" y="3539314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7324645" y="4182670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7932502" y="643313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371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8538692" y="322534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7932502" y="3216737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8538692" y="3539314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6108962" y="-11"/>
              <a:ext cx="607886" cy="322577"/>
            </a:xfrm>
            <a:custGeom>
              <a:avLst/>
              <a:gdLst/>
              <a:ahLst/>
              <a:cxnLst/>
              <a:rect l="l" t="t" r="r" b="b"/>
              <a:pathLst>
                <a:path w="20428" h="10046" extrusionOk="0">
                  <a:moveTo>
                    <a:pt x="1" y="0"/>
                  </a:moveTo>
                  <a:lnTo>
                    <a:pt x="1" y="10046"/>
                  </a:lnTo>
                  <a:lnTo>
                    <a:pt x="20427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6716818" y="-11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7324645" y="-11"/>
              <a:ext cx="607886" cy="322577"/>
            </a:xfrm>
            <a:custGeom>
              <a:avLst/>
              <a:gdLst/>
              <a:ahLst/>
              <a:cxnLst/>
              <a:rect l="l" t="t" r="r" b="b"/>
              <a:pathLst>
                <a:path w="20428" h="10046" extrusionOk="0">
                  <a:moveTo>
                    <a:pt x="1" y="0"/>
                  </a:moveTo>
                  <a:lnTo>
                    <a:pt x="1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7932502" y="-11"/>
              <a:ext cx="606220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8538692" y="-11"/>
              <a:ext cx="607856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4894945" y="3860093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6108962" y="3860093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5502772" y="4182670"/>
              <a:ext cx="606220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20372" y="0"/>
                  </a:moveTo>
                  <a:lnTo>
                    <a:pt x="1" y="9990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7324645" y="3216737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6716818" y="3539314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0"/>
                  </a:moveTo>
                  <a:lnTo>
                    <a:pt x="0" y="9990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6716818" y="4182670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20427" y="0"/>
                  </a:moveTo>
                  <a:lnTo>
                    <a:pt x="0" y="9990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7932502" y="322534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1" y="1"/>
                  </a:moveTo>
                  <a:lnTo>
                    <a:pt x="0" y="9991"/>
                  </a:lnTo>
                  <a:lnTo>
                    <a:pt x="20371" y="20037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7932502" y="965890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1" y="1"/>
                  </a:moveTo>
                  <a:lnTo>
                    <a:pt x="0" y="9991"/>
                  </a:lnTo>
                  <a:lnTo>
                    <a:pt x="20371" y="20037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7932502" y="2895958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7932492" y="3538418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6108962" y="-11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6716818" y="-11"/>
              <a:ext cx="607856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6716818" y="4825993"/>
              <a:ext cx="607856" cy="320811"/>
            </a:xfrm>
            <a:custGeom>
              <a:avLst/>
              <a:gdLst/>
              <a:ahLst/>
              <a:cxnLst/>
              <a:rect l="l" t="t" r="r" b="b"/>
              <a:pathLst>
                <a:path w="20427" h="9991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7324645" y="4503448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8538692" y="-11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8538692" y="4503448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7324658" y="322534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7324658" y="965890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6716831" y="322534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6716831" y="965890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324658" y="1286669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10047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7324658" y="-11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8538692" y="4825993"/>
              <a:ext cx="607856" cy="320811"/>
            </a:xfrm>
            <a:custGeom>
              <a:avLst/>
              <a:gdLst/>
              <a:ahLst/>
              <a:cxnLst/>
              <a:rect l="l" t="t" r="r" b="b"/>
              <a:pathLst>
                <a:path w="20427" h="9991" extrusionOk="0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6109812" y="2252602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99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6109812" y="3539314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6717668" y="1286669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6717668" y="1930025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6717668" y="2573381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7325495" y="2252602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9991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6717668" y="3216737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7325495" y="2895958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7933352" y="1930025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371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933352" y="2573381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0" y="1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8539542" y="1608802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9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6109812" y="1286669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10047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6109812" y="3216737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6717668" y="1609246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325495" y="1930025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10046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6717668" y="2252602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0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7325495" y="2573381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7932502" y="1286669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371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068184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5"/>
          <p:cNvGrpSpPr/>
          <p:nvPr/>
        </p:nvGrpSpPr>
        <p:grpSpPr>
          <a:xfrm>
            <a:off x="8952325" y="5146791"/>
            <a:ext cx="3239673" cy="1715616"/>
            <a:chOff x="6714243" y="3860093"/>
            <a:chExt cx="2429755" cy="1286712"/>
          </a:xfrm>
        </p:grpSpPr>
        <p:sp>
          <p:nvSpPr>
            <p:cNvPr id="209" name="Google Shape;209;p5"/>
            <p:cNvSpPr/>
            <p:nvPr/>
          </p:nvSpPr>
          <p:spPr>
            <a:xfrm>
              <a:off x="7929952" y="3860093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8536142" y="4182670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7322095" y="4825993"/>
              <a:ext cx="607886" cy="320811"/>
            </a:xfrm>
            <a:custGeom>
              <a:avLst/>
              <a:gdLst/>
              <a:ahLst/>
              <a:cxnLst/>
              <a:rect l="l" t="t" r="r" b="b"/>
              <a:pathLst>
                <a:path w="20428" h="9991" extrusionOk="0">
                  <a:moveTo>
                    <a:pt x="1" y="1"/>
                  </a:moveTo>
                  <a:lnTo>
                    <a:pt x="1" y="9991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7929952" y="4503448"/>
              <a:ext cx="606220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8536142" y="4825993"/>
              <a:ext cx="607856" cy="320811"/>
            </a:xfrm>
            <a:custGeom>
              <a:avLst/>
              <a:gdLst/>
              <a:ahLst/>
              <a:cxnLst/>
              <a:rect l="l" t="t" r="r" b="b"/>
              <a:pathLst>
                <a:path w="20427" h="9991" extrusionOk="0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7322095" y="3860093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8536142" y="3860093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7929952" y="4182670"/>
              <a:ext cx="606220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7322095" y="4503448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7929952" y="4825993"/>
              <a:ext cx="606220" cy="320811"/>
            </a:xfrm>
            <a:custGeom>
              <a:avLst/>
              <a:gdLst/>
              <a:ahLst/>
              <a:cxnLst/>
              <a:rect l="l" t="t" r="r" b="b"/>
              <a:pathLst>
                <a:path w="20372" h="9991" extrusionOk="0">
                  <a:moveTo>
                    <a:pt x="20371" y="1"/>
                  </a:moveTo>
                  <a:lnTo>
                    <a:pt x="0" y="9991"/>
                  </a:lnTo>
                  <a:lnTo>
                    <a:pt x="20371" y="9991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8536142" y="4503448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6714243" y="4825993"/>
              <a:ext cx="607856" cy="320811"/>
            </a:xfrm>
            <a:custGeom>
              <a:avLst/>
              <a:gdLst/>
              <a:ahLst/>
              <a:cxnLst/>
              <a:rect l="l" t="t" r="r" b="b"/>
              <a:pathLst>
                <a:path w="20427" h="9991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1" name="Google Shape;221;p5"/>
          <p:cNvGrpSpPr/>
          <p:nvPr/>
        </p:nvGrpSpPr>
        <p:grpSpPr>
          <a:xfrm>
            <a:off x="1189" y="-14"/>
            <a:ext cx="4050115" cy="3003527"/>
            <a:chOff x="892" y="-11"/>
            <a:chExt cx="3037586" cy="2252645"/>
          </a:xfrm>
        </p:grpSpPr>
        <p:sp>
          <p:nvSpPr>
            <p:cNvPr id="222" name="Google Shape;222;p5"/>
            <p:cNvSpPr/>
            <p:nvPr/>
          </p:nvSpPr>
          <p:spPr>
            <a:xfrm>
              <a:off x="892" y="643313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608719" y="322534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608719" y="965890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1822766" y="322534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1214909" y="1286669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1822766" y="965890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892" y="-11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608719" y="-11"/>
              <a:ext cx="606220" cy="322577"/>
            </a:xfrm>
            <a:custGeom>
              <a:avLst/>
              <a:gdLst/>
              <a:ahLst/>
              <a:cxnLst/>
              <a:rect l="l" t="t" r="r" b="b"/>
              <a:pathLst>
                <a:path w="20372" h="10046" extrusionOk="0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1214909" y="-11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822766" y="-11"/>
              <a:ext cx="607856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2430592" y="-11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892" y="322534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608719" y="643313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892" y="965890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608719" y="1286669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892" y="1609246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1214909" y="322534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1214909" y="965890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1214909" y="1609246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2430592" y="322534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892" y="-11"/>
              <a:ext cx="607856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608719" y="-11"/>
              <a:ext cx="606220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1214909" y="-11"/>
              <a:ext cx="607886" cy="322577"/>
            </a:xfrm>
            <a:custGeom>
              <a:avLst/>
              <a:gdLst/>
              <a:ahLst/>
              <a:cxnLst/>
              <a:rect l="l" t="t" r="r" b="b"/>
              <a:pathLst>
                <a:path w="20428" h="10046" extrusionOk="0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5" name="Google Shape;245;p5"/>
          <p:cNvSpPr txBox="1">
            <a:spLocks noGrp="1"/>
          </p:cNvSpPr>
          <p:nvPr>
            <p:ph type="title"/>
          </p:nvPr>
        </p:nvSpPr>
        <p:spPr>
          <a:xfrm>
            <a:off x="1760033" y="1155367"/>
            <a:ext cx="8607600" cy="8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5"/>
          <p:cNvSpPr txBox="1">
            <a:spLocks noGrp="1"/>
          </p:cNvSpPr>
          <p:nvPr>
            <p:ph type="body" idx="1"/>
          </p:nvPr>
        </p:nvSpPr>
        <p:spPr>
          <a:xfrm>
            <a:off x="1760033" y="2151032"/>
            <a:ext cx="8607600" cy="38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SzPts val="2200"/>
              <a:buChar char="◂"/>
              <a:defRPr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47" name="Google Shape;247;p5"/>
          <p:cNvSpPr txBox="1">
            <a:spLocks noGrp="1"/>
          </p:cNvSpPr>
          <p:nvPr>
            <p:ph type="sldNum" idx="12"/>
          </p:nvPr>
        </p:nvSpPr>
        <p:spPr>
          <a:xfrm>
            <a:off x="11396867" y="6333133"/>
            <a:ext cx="7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945551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ottom pattern">
  <p:cSld name="Blank bottom pattern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" name="Google Shape;574;p13"/>
          <p:cNvGrpSpPr/>
          <p:nvPr/>
        </p:nvGrpSpPr>
        <p:grpSpPr>
          <a:xfrm rot="10800000" flipH="1">
            <a:off x="1200" y="5142367"/>
            <a:ext cx="12191989" cy="1715628"/>
            <a:chOff x="900" y="0"/>
            <a:chExt cx="9143992" cy="1286721"/>
          </a:xfrm>
        </p:grpSpPr>
        <p:sp>
          <p:nvSpPr>
            <p:cNvPr id="575" name="Google Shape;575;p13"/>
            <p:cNvSpPr/>
            <p:nvPr/>
          </p:nvSpPr>
          <p:spPr>
            <a:xfrm>
              <a:off x="4878953" y="643320"/>
              <a:ext cx="609899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13"/>
            <p:cNvSpPr/>
            <p:nvPr/>
          </p:nvSpPr>
          <p:spPr>
            <a:xfrm>
              <a:off x="5488830" y="322543"/>
              <a:ext cx="608257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13"/>
            <p:cNvSpPr/>
            <p:nvPr/>
          </p:nvSpPr>
          <p:spPr>
            <a:xfrm>
              <a:off x="8536629" y="863"/>
              <a:ext cx="608257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13"/>
            <p:cNvSpPr/>
            <p:nvPr/>
          </p:nvSpPr>
          <p:spPr>
            <a:xfrm>
              <a:off x="6706973" y="322543"/>
              <a:ext cx="609899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13"/>
            <p:cNvSpPr/>
            <p:nvPr/>
          </p:nvSpPr>
          <p:spPr>
            <a:xfrm>
              <a:off x="4878953" y="0"/>
              <a:ext cx="609899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13"/>
            <p:cNvSpPr/>
            <p:nvPr/>
          </p:nvSpPr>
          <p:spPr>
            <a:xfrm>
              <a:off x="5488830" y="0"/>
              <a:ext cx="608257" cy="322577"/>
            </a:xfrm>
            <a:custGeom>
              <a:avLst/>
              <a:gdLst/>
              <a:ahLst/>
              <a:cxnLst/>
              <a:rect l="l" t="t" r="r" b="b"/>
              <a:pathLst>
                <a:path w="20372" h="10046" extrusionOk="0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13"/>
            <p:cNvSpPr/>
            <p:nvPr/>
          </p:nvSpPr>
          <p:spPr>
            <a:xfrm>
              <a:off x="6097065" y="0"/>
              <a:ext cx="609929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13"/>
            <p:cNvSpPr/>
            <p:nvPr/>
          </p:nvSpPr>
          <p:spPr>
            <a:xfrm>
              <a:off x="6706973" y="0"/>
              <a:ext cx="609899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13"/>
            <p:cNvSpPr/>
            <p:nvPr/>
          </p:nvSpPr>
          <p:spPr>
            <a:xfrm>
              <a:off x="7316850" y="0"/>
              <a:ext cx="609929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13"/>
            <p:cNvSpPr/>
            <p:nvPr/>
          </p:nvSpPr>
          <p:spPr>
            <a:xfrm>
              <a:off x="4878953" y="322543"/>
              <a:ext cx="609899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13"/>
            <p:cNvSpPr/>
            <p:nvPr/>
          </p:nvSpPr>
          <p:spPr>
            <a:xfrm>
              <a:off x="5488830" y="643320"/>
              <a:ext cx="608257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13"/>
            <p:cNvSpPr/>
            <p:nvPr/>
          </p:nvSpPr>
          <p:spPr>
            <a:xfrm>
              <a:off x="7926751" y="863"/>
              <a:ext cx="609899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13"/>
            <p:cNvSpPr/>
            <p:nvPr/>
          </p:nvSpPr>
          <p:spPr>
            <a:xfrm>
              <a:off x="8536629" y="321640"/>
              <a:ext cx="608257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13"/>
            <p:cNvSpPr/>
            <p:nvPr/>
          </p:nvSpPr>
          <p:spPr>
            <a:xfrm>
              <a:off x="6097065" y="322543"/>
              <a:ext cx="609929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13"/>
            <p:cNvSpPr/>
            <p:nvPr/>
          </p:nvSpPr>
          <p:spPr>
            <a:xfrm>
              <a:off x="6706962" y="643329"/>
              <a:ext cx="609929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13"/>
            <p:cNvSpPr/>
            <p:nvPr/>
          </p:nvSpPr>
          <p:spPr>
            <a:xfrm>
              <a:off x="4878953" y="0"/>
              <a:ext cx="609899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13"/>
            <p:cNvSpPr/>
            <p:nvPr/>
          </p:nvSpPr>
          <p:spPr>
            <a:xfrm>
              <a:off x="5488830" y="0"/>
              <a:ext cx="608257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13"/>
            <p:cNvSpPr/>
            <p:nvPr/>
          </p:nvSpPr>
          <p:spPr>
            <a:xfrm>
              <a:off x="6097065" y="0"/>
              <a:ext cx="609929" cy="322577"/>
            </a:xfrm>
            <a:custGeom>
              <a:avLst/>
              <a:gdLst/>
              <a:ahLst/>
              <a:cxnLst/>
              <a:rect l="l" t="t" r="r" b="b"/>
              <a:pathLst>
                <a:path w="20428" h="10046" extrusionOk="0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13"/>
            <p:cNvSpPr/>
            <p:nvPr/>
          </p:nvSpPr>
          <p:spPr>
            <a:xfrm>
              <a:off x="8534993" y="0"/>
              <a:ext cx="609899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13"/>
            <p:cNvSpPr/>
            <p:nvPr/>
          </p:nvSpPr>
          <p:spPr>
            <a:xfrm>
              <a:off x="7926757" y="0"/>
              <a:ext cx="608257" cy="322577"/>
            </a:xfrm>
            <a:custGeom>
              <a:avLst/>
              <a:gdLst/>
              <a:ahLst/>
              <a:cxnLst/>
              <a:rect l="l" t="t" r="r" b="b"/>
              <a:pathLst>
                <a:path w="20372" h="10046" extrusionOk="0">
                  <a:moveTo>
                    <a:pt x="0" y="0"/>
                  </a:moveTo>
                  <a:lnTo>
                    <a:pt x="0" y="1004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13"/>
            <p:cNvSpPr/>
            <p:nvPr/>
          </p:nvSpPr>
          <p:spPr>
            <a:xfrm>
              <a:off x="7925909" y="321643"/>
              <a:ext cx="609899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13"/>
            <p:cNvSpPr/>
            <p:nvPr/>
          </p:nvSpPr>
          <p:spPr>
            <a:xfrm flipH="1">
              <a:off x="7316858" y="643329"/>
              <a:ext cx="609929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13"/>
            <p:cNvSpPr/>
            <p:nvPr/>
          </p:nvSpPr>
          <p:spPr>
            <a:xfrm>
              <a:off x="900" y="643324"/>
              <a:ext cx="609899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13"/>
            <p:cNvSpPr/>
            <p:nvPr/>
          </p:nvSpPr>
          <p:spPr>
            <a:xfrm>
              <a:off x="610793" y="322545"/>
              <a:ext cx="608257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13"/>
            <p:cNvSpPr/>
            <p:nvPr/>
          </p:nvSpPr>
          <p:spPr>
            <a:xfrm>
              <a:off x="3658671" y="863"/>
              <a:ext cx="608257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13"/>
            <p:cNvSpPr/>
            <p:nvPr/>
          </p:nvSpPr>
          <p:spPr>
            <a:xfrm>
              <a:off x="1828968" y="322545"/>
              <a:ext cx="609899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13"/>
            <p:cNvSpPr/>
            <p:nvPr/>
          </p:nvSpPr>
          <p:spPr>
            <a:xfrm>
              <a:off x="4266922" y="321642"/>
              <a:ext cx="609929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13"/>
            <p:cNvSpPr/>
            <p:nvPr/>
          </p:nvSpPr>
          <p:spPr>
            <a:xfrm>
              <a:off x="900" y="0"/>
              <a:ext cx="609899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13"/>
            <p:cNvSpPr/>
            <p:nvPr/>
          </p:nvSpPr>
          <p:spPr>
            <a:xfrm>
              <a:off x="610793" y="0"/>
              <a:ext cx="608257" cy="322577"/>
            </a:xfrm>
            <a:custGeom>
              <a:avLst/>
              <a:gdLst/>
              <a:ahLst/>
              <a:cxnLst/>
              <a:rect l="l" t="t" r="r" b="b"/>
              <a:pathLst>
                <a:path w="20372" h="10046" extrusionOk="0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13"/>
            <p:cNvSpPr/>
            <p:nvPr/>
          </p:nvSpPr>
          <p:spPr>
            <a:xfrm>
              <a:off x="1219044" y="0"/>
              <a:ext cx="609929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13"/>
            <p:cNvSpPr/>
            <p:nvPr/>
          </p:nvSpPr>
          <p:spPr>
            <a:xfrm>
              <a:off x="1828968" y="0"/>
              <a:ext cx="609899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13"/>
            <p:cNvSpPr/>
            <p:nvPr/>
          </p:nvSpPr>
          <p:spPr>
            <a:xfrm>
              <a:off x="2438861" y="0"/>
              <a:ext cx="609929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13"/>
            <p:cNvSpPr/>
            <p:nvPr/>
          </p:nvSpPr>
          <p:spPr>
            <a:xfrm>
              <a:off x="900" y="322545"/>
              <a:ext cx="609899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13"/>
            <p:cNvSpPr/>
            <p:nvPr/>
          </p:nvSpPr>
          <p:spPr>
            <a:xfrm>
              <a:off x="610793" y="643324"/>
              <a:ext cx="608257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13"/>
            <p:cNvSpPr/>
            <p:nvPr/>
          </p:nvSpPr>
          <p:spPr>
            <a:xfrm>
              <a:off x="3048778" y="863"/>
              <a:ext cx="609899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13"/>
            <p:cNvSpPr/>
            <p:nvPr/>
          </p:nvSpPr>
          <p:spPr>
            <a:xfrm>
              <a:off x="3658671" y="321642"/>
              <a:ext cx="608257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13"/>
            <p:cNvSpPr/>
            <p:nvPr/>
          </p:nvSpPr>
          <p:spPr>
            <a:xfrm>
              <a:off x="1219044" y="322545"/>
              <a:ext cx="609929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13"/>
            <p:cNvSpPr/>
            <p:nvPr/>
          </p:nvSpPr>
          <p:spPr>
            <a:xfrm>
              <a:off x="4266922" y="863"/>
              <a:ext cx="609929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13"/>
            <p:cNvSpPr/>
            <p:nvPr/>
          </p:nvSpPr>
          <p:spPr>
            <a:xfrm>
              <a:off x="900" y="0"/>
              <a:ext cx="609899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13"/>
            <p:cNvSpPr/>
            <p:nvPr/>
          </p:nvSpPr>
          <p:spPr>
            <a:xfrm>
              <a:off x="610793" y="0"/>
              <a:ext cx="608257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13"/>
            <p:cNvSpPr/>
            <p:nvPr/>
          </p:nvSpPr>
          <p:spPr>
            <a:xfrm>
              <a:off x="1219044" y="0"/>
              <a:ext cx="609929" cy="322577"/>
            </a:xfrm>
            <a:custGeom>
              <a:avLst/>
              <a:gdLst/>
              <a:ahLst/>
              <a:cxnLst/>
              <a:rect l="l" t="t" r="r" b="b"/>
              <a:pathLst>
                <a:path w="20428" h="10046" extrusionOk="0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13"/>
            <p:cNvSpPr/>
            <p:nvPr/>
          </p:nvSpPr>
          <p:spPr>
            <a:xfrm>
              <a:off x="4266958" y="0"/>
              <a:ext cx="609899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13"/>
            <p:cNvSpPr/>
            <p:nvPr/>
          </p:nvSpPr>
          <p:spPr>
            <a:xfrm>
              <a:off x="3657035" y="0"/>
              <a:ext cx="609899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13"/>
            <p:cNvSpPr/>
            <p:nvPr/>
          </p:nvSpPr>
          <p:spPr>
            <a:xfrm>
              <a:off x="3048784" y="0"/>
              <a:ext cx="608257" cy="322577"/>
            </a:xfrm>
            <a:custGeom>
              <a:avLst/>
              <a:gdLst/>
              <a:ahLst/>
              <a:cxnLst/>
              <a:rect l="l" t="t" r="r" b="b"/>
              <a:pathLst>
                <a:path w="20372" h="10046" extrusionOk="0">
                  <a:moveTo>
                    <a:pt x="0" y="0"/>
                  </a:moveTo>
                  <a:lnTo>
                    <a:pt x="0" y="1004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13"/>
            <p:cNvSpPr/>
            <p:nvPr/>
          </p:nvSpPr>
          <p:spPr>
            <a:xfrm>
              <a:off x="2438861" y="0"/>
              <a:ext cx="609929" cy="322577"/>
            </a:xfrm>
            <a:custGeom>
              <a:avLst/>
              <a:gdLst/>
              <a:ahLst/>
              <a:cxnLst/>
              <a:rect l="l" t="t" r="r" b="b"/>
              <a:pathLst>
                <a:path w="20428" h="10046" extrusionOk="0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13"/>
            <p:cNvSpPr/>
            <p:nvPr/>
          </p:nvSpPr>
          <p:spPr>
            <a:xfrm>
              <a:off x="3047936" y="321645"/>
              <a:ext cx="609899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13"/>
            <p:cNvSpPr/>
            <p:nvPr/>
          </p:nvSpPr>
          <p:spPr>
            <a:xfrm flipH="1">
              <a:off x="3658935" y="643332"/>
              <a:ext cx="609929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13"/>
            <p:cNvSpPr/>
            <p:nvPr/>
          </p:nvSpPr>
          <p:spPr>
            <a:xfrm flipH="1">
              <a:off x="1219312" y="643329"/>
              <a:ext cx="609929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23" name="Google Shape;623;p13"/>
          <p:cNvSpPr txBox="1">
            <a:spLocks noGrp="1"/>
          </p:cNvSpPr>
          <p:nvPr>
            <p:ph type="sldNum" idx="12"/>
          </p:nvPr>
        </p:nvSpPr>
        <p:spPr>
          <a:xfrm>
            <a:off x="11396865" y="6333133"/>
            <a:ext cx="743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03805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8"/>
          <p:cNvGrpSpPr/>
          <p:nvPr/>
        </p:nvGrpSpPr>
        <p:grpSpPr>
          <a:xfrm>
            <a:off x="8952325" y="5146791"/>
            <a:ext cx="3239673" cy="1715616"/>
            <a:chOff x="6714243" y="3860093"/>
            <a:chExt cx="2429755" cy="1286712"/>
          </a:xfrm>
        </p:grpSpPr>
        <p:sp>
          <p:nvSpPr>
            <p:cNvPr id="348" name="Google Shape;348;p8"/>
            <p:cNvSpPr/>
            <p:nvPr/>
          </p:nvSpPr>
          <p:spPr>
            <a:xfrm>
              <a:off x="7929952" y="3860093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8"/>
            <p:cNvSpPr/>
            <p:nvPr/>
          </p:nvSpPr>
          <p:spPr>
            <a:xfrm>
              <a:off x="8536142" y="4182670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8"/>
            <p:cNvSpPr/>
            <p:nvPr/>
          </p:nvSpPr>
          <p:spPr>
            <a:xfrm>
              <a:off x="7322095" y="4825993"/>
              <a:ext cx="607886" cy="320811"/>
            </a:xfrm>
            <a:custGeom>
              <a:avLst/>
              <a:gdLst/>
              <a:ahLst/>
              <a:cxnLst/>
              <a:rect l="l" t="t" r="r" b="b"/>
              <a:pathLst>
                <a:path w="20428" h="9991" extrusionOk="0">
                  <a:moveTo>
                    <a:pt x="1" y="1"/>
                  </a:moveTo>
                  <a:lnTo>
                    <a:pt x="1" y="9991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8"/>
            <p:cNvSpPr/>
            <p:nvPr/>
          </p:nvSpPr>
          <p:spPr>
            <a:xfrm>
              <a:off x="7929952" y="4503448"/>
              <a:ext cx="606220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8"/>
            <p:cNvSpPr/>
            <p:nvPr/>
          </p:nvSpPr>
          <p:spPr>
            <a:xfrm>
              <a:off x="8536142" y="4825993"/>
              <a:ext cx="607856" cy="320811"/>
            </a:xfrm>
            <a:custGeom>
              <a:avLst/>
              <a:gdLst/>
              <a:ahLst/>
              <a:cxnLst/>
              <a:rect l="l" t="t" r="r" b="b"/>
              <a:pathLst>
                <a:path w="20427" h="9991" extrusionOk="0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8"/>
            <p:cNvSpPr/>
            <p:nvPr/>
          </p:nvSpPr>
          <p:spPr>
            <a:xfrm>
              <a:off x="7322095" y="3860093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8"/>
            <p:cNvSpPr/>
            <p:nvPr/>
          </p:nvSpPr>
          <p:spPr>
            <a:xfrm>
              <a:off x="8536142" y="3860093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8"/>
            <p:cNvSpPr/>
            <p:nvPr/>
          </p:nvSpPr>
          <p:spPr>
            <a:xfrm>
              <a:off x="7929952" y="4182670"/>
              <a:ext cx="606220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7322095" y="4503448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7929952" y="4825993"/>
              <a:ext cx="606220" cy="320811"/>
            </a:xfrm>
            <a:custGeom>
              <a:avLst/>
              <a:gdLst/>
              <a:ahLst/>
              <a:cxnLst/>
              <a:rect l="l" t="t" r="r" b="b"/>
              <a:pathLst>
                <a:path w="20372" h="9991" extrusionOk="0">
                  <a:moveTo>
                    <a:pt x="20371" y="1"/>
                  </a:moveTo>
                  <a:lnTo>
                    <a:pt x="0" y="9991"/>
                  </a:lnTo>
                  <a:lnTo>
                    <a:pt x="20371" y="9991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8536142" y="4503448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8"/>
            <p:cNvSpPr/>
            <p:nvPr/>
          </p:nvSpPr>
          <p:spPr>
            <a:xfrm>
              <a:off x="6714243" y="4825993"/>
              <a:ext cx="607856" cy="320811"/>
            </a:xfrm>
            <a:custGeom>
              <a:avLst/>
              <a:gdLst/>
              <a:ahLst/>
              <a:cxnLst/>
              <a:rect l="l" t="t" r="r" b="b"/>
              <a:pathLst>
                <a:path w="20427" h="9991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60" name="Google Shape;360;p8"/>
          <p:cNvGrpSpPr/>
          <p:nvPr/>
        </p:nvGrpSpPr>
        <p:grpSpPr>
          <a:xfrm>
            <a:off x="1189" y="-14"/>
            <a:ext cx="4050115" cy="3003527"/>
            <a:chOff x="892" y="-11"/>
            <a:chExt cx="3037586" cy="2252645"/>
          </a:xfrm>
        </p:grpSpPr>
        <p:sp>
          <p:nvSpPr>
            <p:cNvPr id="361" name="Google Shape;361;p8"/>
            <p:cNvSpPr/>
            <p:nvPr/>
          </p:nvSpPr>
          <p:spPr>
            <a:xfrm>
              <a:off x="892" y="643313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8"/>
            <p:cNvSpPr/>
            <p:nvPr/>
          </p:nvSpPr>
          <p:spPr>
            <a:xfrm>
              <a:off x="608719" y="322534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8"/>
            <p:cNvSpPr/>
            <p:nvPr/>
          </p:nvSpPr>
          <p:spPr>
            <a:xfrm>
              <a:off x="608719" y="965890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8"/>
            <p:cNvSpPr/>
            <p:nvPr/>
          </p:nvSpPr>
          <p:spPr>
            <a:xfrm>
              <a:off x="1822766" y="322534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8"/>
            <p:cNvSpPr/>
            <p:nvPr/>
          </p:nvSpPr>
          <p:spPr>
            <a:xfrm>
              <a:off x="1214909" y="1286669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8"/>
            <p:cNvSpPr/>
            <p:nvPr/>
          </p:nvSpPr>
          <p:spPr>
            <a:xfrm>
              <a:off x="1822766" y="965890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8"/>
            <p:cNvSpPr/>
            <p:nvPr/>
          </p:nvSpPr>
          <p:spPr>
            <a:xfrm>
              <a:off x="892" y="-11"/>
              <a:ext cx="607856" cy="643356"/>
            </a:xfrm>
            <a:custGeom>
              <a:avLst/>
              <a:gdLst/>
              <a:ahLst/>
              <a:cxnLst/>
              <a:rect l="l" t="t" r="r" b="b"/>
              <a:pathLst>
                <a:path w="20427" h="20036" extrusionOk="0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8"/>
            <p:cNvSpPr/>
            <p:nvPr/>
          </p:nvSpPr>
          <p:spPr>
            <a:xfrm>
              <a:off x="608719" y="-11"/>
              <a:ext cx="606220" cy="322577"/>
            </a:xfrm>
            <a:custGeom>
              <a:avLst/>
              <a:gdLst/>
              <a:ahLst/>
              <a:cxnLst/>
              <a:rect l="l" t="t" r="r" b="b"/>
              <a:pathLst>
                <a:path w="20372" h="10046" extrusionOk="0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8"/>
            <p:cNvSpPr/>
            <p:nvPr/>
          </p:nvSpPr>
          <p:spPr>
            <a:xfrm>
              <a:off x="1214909" y="-11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8"/>
            <p:cNvSpPr/>
            <p:nvPr/>
          </p:nvSpPr>
          <p:spPr>
            <a:xfrm>
              <a:off x="1822766" y="-11"/>
              <a:ext cx="607856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2430592" y="-11"/>
              <a:ext cx="607886" cy="643356"/>
            </a:xfrm>
            <a:custGeom>
              <a:avLst/>
              <a:gdLst/>
              <a:ahLst/>
              <a:cxnLst/>
              <a:rect l="l" t="t" r="r" b="b"/>
              <a:pathLst>
                <a:path w="20428" h="20036" extrusionOk="0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892" y="322534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608719" y="643313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892" y="965890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608719" y="1286669"/>
              <a:ext cx="606220" cy="643388"/>
            </a:xfrm>
            <a:custGeom>
              <a:avLst/>
              <a:gdLst/>
              <a:ahLst/>
              <a:cxnLst/>
              <a:rect l="l" t="t" r="r" b="b"/>
              <a:pathLst>
                <a:path w="20372" h="20037" extrusionOk="0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892" y="1609246"/>
              <a:ext cx="607856" cy="643388"/>
            </a:xfrm>
            <a:custGeom>
              <a:avLst/>
              <a:gdLst/>
              <a:ahLst/>
              <a:cxnLst/>
              <a:rect l="l" t="t" r="r" b="b"/>
              <a:pathLst>
                <a:path w="20427" h="20037" extrusionOk="0">
                  <a:moveTo>
                    <a:pt x="20427" y="1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8"/>
            <p:cNvSpPr/>
            <p:nvPr/>
          </p:nvSpPr>
          <p:spPr>
            <a:xfrm>
              <a:off x="1214909" y="322534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8"/>
            <p:cNvSpPr/>
            <p:nvPr/>
          </p:nvSpPr>
          <p:spPr>
            <a:xfrm>
              <a:off x="1214909" y="965890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8"/>
            <p:cNvSpPr/>
            <p:nvPr/>
          </p:nvSpPr>
          <p:spPr>
            <a:xfrm>
              <a:off x="1214909" y="1609246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2430592" y="322534"/>
              <a:ext cx="607886" cy="643388"/>
            </a:xfrm>
            <a:custGeom>
              <a:avLst/>
              <a:gdLst/>
              <a:ahLst/>
              <a:cxnLst/>
              <a:rect l="l" t="t" r="r" b="b"/>
              <a:pathLst>
                <a:path w="20428" h="20037" extrusionOk="0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892" y="-11"/>
              <a:ext cx="607856" cy="322577"/>
            </a:xfrm>
            <a:custGeom>
              <a:avLst/>
              <a:gdLst/>
              <a:ahLst/>
              <a:cxnLst/>
              <a:rect l="l" t="t" r="r" b="b"/>
              <a:pathLst>
                <a:path w="20427" h="10046" extrusionOk="0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608719" y="-11"/>
              <a:ext cx="606220" cy="643356"/>
            </a:xfrm>
            <a:custGeom>
              <a:avLst/>
              <a:gdLst/>
              <a:ahLst/>
              <a:cxnLst/>
              <a:rect l="l" t="t" r="r" b="b"/>
              <a:pathLst>
                <a:path w="20372" h="20036" extrusionOk="0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8"/>
            <p:cNvSpPr/>
            <p:nvPr/>
          </p:nvSpPr>
          <p:spPr>
            <a:xfrm>
              <a:off x="1214909" y="-11"/>
              <a:ext cx="607886" cy="322577"/>
            </a:xfrm>
            <a:custGeom>
              <a:avLst/>
              <a:gdLst/>
              <a:ahLst/>
              <a:cxnLst/>
              <a:rect l="l" t="t" r="r" b="b"/>
              <a:pathLst>
                <a:path w="20428" h="10046" extrusionOk="0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84" name="Google Shape;384;p8"/>
          <p:cNvSpPr txBox="1">
            <a:spLocks noGrp="1"/>
          </p:cNvSpPr>
          <p:nvPr>
            <p:ph type="title"/>
          </p:nvPr>
        </p:nvSpPr>
        <p:spPr>
          <a:xfrm>
            <a:off x="1760033" y="1155367"/>
            <a:ext cx="8607600" cy="8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8"/>
          <p:cNvSpPr txBox="1">
            <a:spLocks noGrp="1"/>
          </p:cNvSpPr>
          <p:nvPr>
            <p:ph type="body" idx="1"/>
          </p:nvPr>
        </p:nvSpPr>
        <p:spPr>
          <a:xfrm>
            <a:off x="1760033" y="2465433"/>
            <a:ext cx="2774400" cy="3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◂"/>
              <a:defRPr sz="2133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2133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2133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2133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sp>
        <p:nvSpPr>
          <p:cNvPr id="386" name="Google Shape;386;p8"/>
          <p:cNvSpPr txBox="1">
            <a:spLocks noGrp="1"/>
          </p:cNvSpPr>
          <p:nvPr>
            <p:ph type="body" idx="2"/>
          </p:nvPr>
        </p:nvSpPr>
        <p:spPr>
          <a:xfrm>
            <a:off x="4676617" y="2465433"/>
            <a:ext cx="2774400" cy="3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◂"/>
              <a:defRPr sz="2133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2133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2133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2133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sp>
        <p:nvSpPr>
          <p:cNvPr id="387" name="Google Shape;387;p8"/>
          <p:cNvSpPr txBox="1">
            <a:spLocks noGrp="1"/>
          </p:cNvSpPr>
          <p:nvPr>
            <p:ph type="body" idx="3"/>
          </p:nvPr>
        </p:nvSpPr>
        <p:spPr>
          <a:xfrm>
            <a:off x="7593201" y="2465433"/>
            <a:ext cx="2774400" cy="3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◂"/>
              <a:defRPr sz="2133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2133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2133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2133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sp>
        <p:nvSpPr>
          <p:cNvPr id="388" name="Google Shape;388;p8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52978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9EE27AD-6AF4-46C2-9EEC-4845D27BA32A}" type="datetimeFigureOut">
              <a:rPr lang="en-US" smtClean="0"/>
              <a:pPr/>
              <a:t>12/31/2021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EA341C6-5F52-48B0-88C4-7CDDFC2FD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305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0" r:id="rId2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53D123-AB3F-40FC-B14F-B45B3A5C3479}"/>
              </a:ext>
            </a:extLst>
          </p:cNvPr>
          <p:cNvPicPr/>
          <p:nvPr/>
        </p:nvPicPr>
        <p:blipFill rotWithShape="1">
          <a:blip r:embed="rId2"/>
          <a:srcRect l="55163" t="19551" b="5901"/>
          <a:stretch/>
        </p:blipFill>
        <p:spPr>
          <a:xfrm>
            <a:off x="0" y="116632"/>
            <a:ext cx="5735960" cy="5904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E5547A-FB20-4084-A9F2-F361DBD99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5560" y="404664"/>
            <a:ext cx="8241564" cy="3528392"/>
          </a:xfrm>
          <a:solidFill>
            <a:schemeClr val="tx2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PENYETARAAN JABATAN ADMINISTRASI KE DALAM JABATAN FUNGSIONAL</a:t>
            </a:r>
            <a:endParaRPr lang="en-ID" sz="3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9CC07B-8164-4C29-BE19-0CBBEFD90EA4}"/>
              </a:ext>
            </a:extLst>
          </p:cNvPr>
          <p:cNvSpPr txBox="1"/>
          <p:nvPr/>
        </p:nvSpPr>
        <p:spPr>
          <a:xfrm>
            <a:off x="6067792" y="5229200"/>
            <a:ext cx="6022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Permenpan</a:t>
            </a:r>
            <a:r>
              <a:rPr lang="en-US" dirty="0"/>
              <a:t> RB </a:t>
            </a:r>
            <a:r>
              <a:rPr lang="en-US" dirty="0" err="1"/>
              <a:t>Nomer</a:t>
            </a:r>
            <a:r>
              <a:rPr lang="en-US" dirty="0"/>
              <a:t> 17 </a:t>
            </a:r>
            <a:r>
              <a:rPr lang="en-US" dirty="0" err="1"/>
              <a:t>Tahun</a:t>
            </a:r>
            <a:r>
              <a:rPr lang="en-US" dirty="0"/>
              <a:t> 2021</a:t>
            </a:r>
            <a:endParaRPr lang="en-ID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B5003A-3354-48C5-AA9D-7BCD5ED2B9FE}"/>
              </a:ext>
            </a:extLst>
          </p:cNvPr>
          <p:cNvSpPr txBox="1"/>
          <p:nvPr/>
        </p:nvSpPr>
        <p:spPr>
          <a:xfrm>
            <a:off x="551384" y="6084004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BKPPD KOTA KEDIRI, DESEMBER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74D23E-5582-4A0B-BD23-48D34A1A9A09}"/>
              </a:ext>
            </a:extLst>
          </p:cNvPr>
          <p:cNvSpPr txBox="1"/>
          <p:nvPr/>
        </p:nvSpPr>
        <p:spPr>
          <a:xfrm>
            <a:off x="4024094" y="2884294"/>
            <a:ext cx="4464496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SEBAGAI REWARD dan RESCUE</a:t>
            </a: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435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4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2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4"/>
          <p:cNvSpPr txBox="1">
            <a:spLocks noGrp="1"/>
          </p:cNvSpPr>
          <p:nvPr>
            <p:ph type="ctrTitle"/>
          </p:nvPr>
        </p:nvSpPr>
        <p:spPr>
          <a:xfrm>
            <a:off x="4403581" y="582411"/>
            <a:ext cx="6952400" cy="126160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ID" sz="2667" b="1" dirty="0">
                <a:solidFill>
                  <a:schemeClr val="bg1"/>
                </a:solidFill>
              </a:rPr>
              <a:t>5 FOKUS PEMBANGUNAN </a:t>
            </a:r>
            <a:r>
              <a:rPr lang="en-ID" sz="2667" dirty="0">
                <a:solidFill>
                  <a:schemeClr val="bg1"/>
                </a:solidFill>
              </a:rPr>
              <a:t>2020-2024</a:t>
            </a:r>
            <a:br>
              <a:rPr lang="en-ID" dirty="0">
                <a:solidFill>
                  <a:schemeClr val="bg1"/>
                </a:solidFill>
              </a:rPr>
            </a:br>
            <a:r>
              <a:rPr lang="es-ES" sz="2133" dirty="0" err="1"/>
              <a:t>Pidato</a:t>
            </a:r>
            <a:r>
              <a:rPr lang="es-ES" sz="2133" dirty="0"/>
              <a:t> </a:t>
            </a:r>
            <a:r>
              <a:rPr lang="es-ES" sz="2133" dirty="0" err="1"/>
              <a:t>Pelantikan</a:t>
            </a:r>
            <a:r>
              <a:rPr lang="es-ES" sz="2133" dirty="0"/>
              <a:t> Presiden 20 </a:t>
            </a:r>
            <a:r>
              <a:rPr lang="es-ES" sz="2133" dirty="0" err="1"/>
              <a:t>Oktober</a:t>
            </a:r>
            <a:r>
              <a:rPr lang="es-ES" sz="2133" dirty="0"/>
              <a:t> 2019</a:t>
            </a:r>
            <a:endParaRPr lang="en-ID" sz="2133" dirty="0">
              <a:solidFill>
                <a:schemeClr val="bg1"/>
              </a:solidFill>
            </a:endParaRPr>
          </a:p>
        </p:txBody>
      </p:sp>
      <p:sp>
        <p:nvSpPr>
          <p:cNvPr id="486" name="Google Shape;486;p4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ln>
            <a:solidFill>
              <a:srgbClr val="0070C0"/>
            </a:solidFill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fld id="{00000000-1234-1234-1234-123412341234}" type="slidenum">
              <a:rPr lang="es"/>
              <a:pPr>
                <a:buClr>
                  <a:srgbClr val="000000"/>
                </a:buClr>
                <a:buSzPts val="1100"/>
              </a:pPr>
              <a:t>5</a:t>
            </a:fld>
            <a:endParaRPr/>
          </a:p>
        </p:txBody>
      </p:sp>
      <p:sp>
        <p:nvSpPr>
          <p:cNvPr id="454" name="Google Shape;454;p44"/>
          <p:cNvSpPr txBox="1"/>
          <p:nvPr/>
        </p:nvSpPr>
        <p:spPr>
          <a:xfrm>
            <a:off x="4726349" y="3528479"/>
            <a:ext cx="2310400" cy="513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>
              <a:buSzPts val="1100"/>
            </a:pPr>
            <a:r>
              <a:rPr lang="en-ID" sz="1600" dirty="0" err="1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Penyederhanaan</a:t>
            </a:r>
            <a:r>
              <a:rPr lang="en-ID" sz="1600" dirty="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 </a:t>
            </a:r>
            <a:r>
              <a:rPr lang="en-ID" sz="1600" dirty="0" err="1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Regulasi</a:t>
            </a:r>
            <a:endParaRPr sz="1600" dirty="0">
              <a:solidFill>
                <a:srgbClr val="FFFFFF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36" name="Google Shape;461;p44">
            <a:extLst>
              <a:ext uri="{FF2B5EF4-FFF2-40B4-BE49-F238E27FC236}">
                <a16:creationId xmlns:a16="http://schemas.microsoft.com/office/drawing/2014/main" id="{A2EFC40A-96E4-4179-A7BF-7718B4357A6B}"/>
              </a:ext>
            </a:extLst>
          </p:cNvPr>
          <p:cNvSpPr/>
          <p:nvPr/>
        </p:nvSpPr>
        <p:spPr>
          <a:xfrm rot="10800000">
            <a:off x="6763202" y="4732298"/>
            <a:ext cx="2256095" cy="1122521"/>
          </a:xfrm>
          <a:custGeom>
            <a:avLst/>
            <a:gdLst/>
            <a:ahLst/>
            <a:cxnLst/>
            <a:rect l="l" t="t" r="r" b="b"/>
            <a:pathLst>
              <a:path w="20764" h="10331" extrusionOk="0">
                <a:moveTo>
                  <a:pt x="10376" y="1"/>
                </a:moveTo>
                <a:lnTo>
                  <a:pt x="1" y="5028"/>
                </a:lnTo>
                <a:lnTo>
                  <a:pt x="10376" y="10331"/>
                </a:lnTo>
                <a:lnTo>
                  <a:pt x="20763" y="5028"/>
                </a:lnTo>
                <a:lnTo>
                  <a:pt x="10376" y="1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 dirty="0"/>
          </a:p>
        </p:txBody>
      </p:sp>
      <p:sp>
        <p:nvSpPr>
          <p:cNvPr id="455" name="Google Shape;455;p44"/>
          <p:cNvSpPr txBox="1"/>
          <p:nvPr/>
        </p:nvSpPr>
        <p:spPr>
          <a:xfrm>
            <a:off x="8972977" y="4104648"/>
            <a:ext cx="2061600" cy="51320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r"/>
            <a:r>
              <a:rPr lang="en-ID" sz="1600" dirty="0" err="1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Penyederhanaan</a:t>
            </a:r>
            <a:r>
              <a:rPr lang="en-ID" sz="1600" dirty="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 </a:t>
            </a:r>
            <a:r>
              <a:rPr lang="en-ID" sz="1600" dirty="0" err="1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Birokrasi</a:t>
            </a:r>
            <a:endParaRPr sz="1600" dirty="0">
              <a:solidFill>
                <a:srgbClr val="FFFFFF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456" name="Google Shape;456;p44"/>
          <p:cNvSpPr txBox="1"/>
          <p:nvPr/>
        </p:nvSpPr>
        <p:spPr>
          <a:xfrm>
            <a:off x="4733949" y="2339815"/>
            <a:ext cx="2265600" cy="513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>
              <a:buFont typeface="+mj-lt"/>
              <a:buAutoNum type="arabicPeriod"/>
            </a:pPr>
            <a:endParaRPr lang="en-ID" sz="1333" dirty="0"/>
          </a:p>
        </p:txBody>
      </p:sp>
      <p:grpSp>
        <p:nvGrpSpPr>
          <p:cNvPr id="49" name="Google Shape;476;p44">
            <a:extLst>
              <a:ext uri="{FF2B5EF4-FFF2-40B4-BE49-F238E27FC236}">
                <a16:creationId xmlns:a16="http://schemas.microsoft.com/office/drawing/2014/main" id="{76B5AB60-879C-4A87-8551-1CB6DB2A3818}"/>
              </a:ext>
            </a:extLst>
          </p:cNvPr>
          <p:cNvGrpSpPr/>
          <p:nvPr/>
        </p:nvGrpSpPr>
        <p:grpSpPr>
          <a:xfrm>
            <a:off x="8389591" y="4055579"/>
            <a:ext cx="3289600" cy="693480"/>
            <a:chOff x="5200000" y="2399661"/>
            <a:chExt cx="2467200" cy="520110"/>
          </a:xfrm>
          <a:effectLst>
            <a:glow rad="63500">
              <a:schemeClr val="accent6">
                <a:satMod val="175000"/>
                <a:alpha val="40000"/>
              </a:schemeClr>
            </a:glow>
          </a:effectLst>
        </p:grpSpPr>
        <p:cxnSp>
          <p:nvCxnSpPr>
            <p:cNvPr id="51" name="Google Shape;480;p44">
              <a:extLst>
                <a:ext uri="{FF2B5EF4-FFF2-40B4-BE49-F238E27FC236}">
                  <a16:creationId xmlns:a16="http://schemas.microsoft.com/office/drawing/2014/main" id="{FB59E497-6516-4020-B1E5-B1B987743E71}"/>
                </a:ext>
              </a:extLst>
            </p:cNvPr>
            <p:cNvCxnSpPr/>
            <p:nvPr/>
          </p:nvCxnSpPr>
          <p:spPr>
            <a:xfrm rot="10800000">
              <a:off x="5200000" y="2919771"/>
              <a:ext cx="2467200" cy="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" name="Google Shape;481;p44">
              <a:extLst>
                <a:ext uri="{FF2B5EF4-FFF2-40B4-BE49-F238E27FC236}">
                  <a16:creationId xmlns:a16="http://schemas.microsoft.com/office/drawing/2014/main" id="{05C3C7E3-1FAC-4B83-BD83-5F88AE214F10}"/>
                </a:ext>
              </a:extLst>
            </p:cNvPr>
            <p:cNvSpPr/>
            <p:nvPr/>
          </p:nvSpPr>
          <p:spPr>
            <a:xfrm>
              <a:off x="7240246" y="2399661"/>
              <a:ext cx="424500" cy="424500"/>
            </a:xfrm>
            <a:prstGeom prst="rect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457" name="Google Shape;457;p44"/>
          <p:cNvSpPr txBox="1"/>
          <p:nvPr/>
        </p:nvSpPr>
        <p:spPr>
          <a:xfrm>
            <a:off x="8762857" y="2903876"/>
            <a:ext cx="2265600" cy="513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r"/>
            <a:r>
              <a:rPr lang="en-ID" sz="1600" dirty="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Pembangunan </a:t>
            </a:r>
            <a:r>
              <a:rPr lang="en-ID" sz="1600" dirty="0" err="1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Infrastruktur</a:t>
            </a:r>
            <a:endParaRPr lang="en-ID" sz="1600" dirty="0">
              <a:solidFill>
                <a:srgbClr val="FFFFFF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460" name="Google Shape;460;p44"/>
          <p:cNvSpPr/>
          <p:nvPr/>
        </p:nvSpPr>
        <p:spPr>
          <a:xfrm rot="10800000">
            <a:off x="6763202" y="4187481"/>
            <a:ext cx="2256095" cy="1122521"/>
          </a:xfrm>
          <a:custGeom>
            <a:avLst/>
            <a:gdLst/>
            <a:ahLst/>
            <a:cxnLst/>
            <a:rect l="l" t="t" r="r" b="b"/>
            <a:pathLst>
              <a:path w="20764" h="10331" extrusionOk="0">
                <a:moveTo>
                  <a:pt x="10376" y="1"/>
                </a:moveTo>
                <a:lnTo>
                  <a:pt x="1" y="5028"/>
                </a:lnTo>
                <a:lnTo>
                  <a:pt x="10376" y="10331"/>
                </a:lnTo>
                <a:lnTo>
                  <a:pt x="20763" y="5028"/>
                </a:lnTo>
                <a:lnTo>
                  <a:pt x="1037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 dirty="0"/>
          </a:p>
        </p:txBody>
      </p:sp>
      <p:sp>
        <p:nvSpPr>
          <p:cNvPr id="461" name="Google Shape;461;p44"/>
          <p:cNvSpPr/>
          <p:nvPr/>
        </p:nvSpPr>
        <p:spPr>
          <a:xfrm rot="10800000">
            <a:off x="6763202" y="3620504"/>
            <a:ext cx="2256095" cy="1122521"/>
          </a:xfrm>
          <a:custGeom>
            <a:avLst/>
            <a:gdLst/>
            <a:ahLst/>
            <a:cxnLst/>
            <a:rect l="l" t="t" r="r" b="b"/>
            <a:pathLst>
              <a:path w="20764" h="10331" extrusionOk="0">
                <a:moveTo>
                  <a:pt x="10376" y="1"/>
                </a:moveTo>
                <a:lnTo>
                  <a:pt x="1" y="5028"/>
                </a:lnTo>
                <a:lnTo>
                  <a:pt x="10376" y="10331"/>
                </a:lnTo>
                <a:lnTo>
                  <a:pt x="20763" y="5028"/>
                </a:lnTo>
                <a:lnTo>
                  <a:pt x="10376" y="1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 dirty="0"/>
          </a:p>
        </p:txBody>
      </p:sp>
      <p:sp>
        <p:nvSpPr>
          <p:cNvPr id="462" name="Google Shape;462;p44"/>
          <p:cNvSpPr/>
          <p:nvPr/>
        </p:nvSpPr>
        <p:spPr>
          <a:xfrm rot="10800000">
            <a:off x="6763202" y="2964948"/>
            <a:ext cx="2256095" cy="1122521"/>
          </a:xfrm>
          <a:custGeom>
            <a:avLst/>
            <a:gdLst/>
            <a:ahLst/>
            <a:cxnLst/>
            <a:rect l="l" t="t" r="r" b="b"/>
            <a:pathLst>
              <a:path w="20764" h="10331" extrusionOk="0">
                <a:moveTo>
                  <a:pt x="10376" y="1"/>
                </a:moveTo>
                <a:lnTo>
                  <a:pt x="1" y="5028"/>
                </a:lnTo>
                <a:lnTo>
                  <a:pt x="10376" y="10331"/>
                </a:lnTo>
                <a:lnTo>
                  <a:pt x="20763" y="5028"/>
                </a:lnTo>
                <a:lnTo>
                  <a:pt x="10376" y="1"/>
                </a:lnTo>
                <a:close/>
              </a:path>
            </a:pathLst>
          </a:custGeom>
          <a:solidFill>
            <a:srgbClr val="C5BAAF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63" name="Google Shape;463;p44"/>
          <p:cNvSpPr/>
          <p:nvPr/>
        </p:nvSpPr>
        <p:spPr>
          <a:xfrm rot="10800000">
            <a:off x="6763202" y="2410990"/>
            <a:ext cx="2256095" cy="1122521"/>
          </a:xfrm>
          <a:custGeom>
            <a:avLst/>
            <a:gdLst/>
            <a:ahLst/>
            <a:cxnLst/>
            <a:rect l="l" t="t" r="r" b="b"/>
            <a:pathLst>
              <a:path w="20764" h="10331" extrusionOk="0">
                <a:moveTo>
                  <a:pt x="10376" y="1"/>
                </a:moveTo>
                <a:lnTo>
                  <a:pt x="1" y="5028"/>
                </a:lnTo>
                <a:lnTo>
                  <a:pt x="10376" y="10331"/>
                </a:lnTo>
                <a:lnTo>
                  <a:pt x="20763" y="5028"/>
                </a:lnTo>
                <a:lnTo>
                  <a:pt x="10376" y="1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464" name="Google Shape;464;p44"/>
          <p:cNvGrpSpPr/>
          <p:nvPr/>
        </p:nvGrpSpPr>
        <p:grpSpPr>
          <a:xfrm>
            <a:off x="4088687" y="3510269"/>
            <a:ext cx="3289600" cy="698667"/>
            <a:chOff x="1475250" y="2167150"/>
            <a:chExt cx="2467200" cy="524000"/>
          </a:xfrm>
        </p:grpSpPr>
        <p:cxnSp>
          <p:nvCxnSpPr>
            <p:cNvPr id="465" name="Google Shape;465;p44"/>
            <p:cNvCxnSpPr/>
            <p:nvPr/>
          </p:nvCxnSpPr>
          <p:spPr>
            <a:xfrm rot="10800000">
              <a:off x="1475250" y="2691150"/>
              <a:ext cx="2467200" cy="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69" name="Google Shape;469;p44"/>
            <p:cNvSpPr/>
            <p:nvPr/>
          </p:nvSpPr>
          <p:spPr>
            <a:xfrm>
              <a:off x="1475250" y="2167150"/>
              <a:ext cx="424500" cy="424500"/>
            </a:xfrm>
            <a:prstGeom prst="rect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76" name="Google Shape;476;p44"/>
          <p:cNvGrpSpPr/>
          <p:nvPr/>
        </p:nvGrpSpPr>
        <p:grpSpPr>
          <a:xfrm>
            <a:off x="8389591" y="2849591"/>
            <a:ext cx="3289600" cy="693480"/>
            <a:chOff x="5200000" y="2399661"/>
            <a:chExt cx="2467200" cy="520110"/>
          </a:xfrm>
        </p:grpSpPr>
        <p:cxnSp>
          <p:nvCxnSpPr>
            <p:cNvPr id="480" name="Google Shape;480;p44"/>
            <p:cNvCxnSpPr/>
            <p:nvPr/>
          </p:nvCxnSpPr>
          <p:spPr>
            <a:xfrm rot="10800000">
              <a:off x="5200000" y="2919771"/>
              <a:ext cx="2467200" cy="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81" name="Google Shape;481;p44"/>
            <p:cNvSpPr/>
            <p:nvPr/>
          </p:nvSpPr>
          <p:spPr>
            <a:xfrm>
              <a:off x="7240246" y="2399661"/>
              <a:ext cx="424500" cy="424500"/>
            </a:xfrm>
            <a:prstGeom prst="rect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3" name="Google Shape;464;p44">
            <a:extLst>
              <a:ext uri="{FF2B5EF4-FFF2-40B4-BE49-F238E27FC236}">
                <a16:creationId xmlns:a16="http://schemas.microsoft.com/office/drawing/2014/main" id="{A540A733-CB75-4BB3-BB52-C24AB1DEDF6D}"/>
              </a:ext>
            </a:extLst>
          </p:cNvPr>
          <p:cNvGrpSpPr/>
          <p:nvPr/>
        </p:nvGrpSpPr>
        <p:grpSpPr>
          <a:xfrm>
            <a:off x="4088687" y="2299731"/>
            <a:ext cx="3289600" cy="698667"/>
            <a:chOff x="1475250" y="2167150"/>
            <a:chExt cx="2467200" cy="524000"/>
          </a:xfrm>
          <a:noFill/>
        </p:grpSpPr>
        <p:cxnSp>
          <p:nvCxnSpPr>
            <p:cNvPr id="44" name="Google Shape;465;p44">
              <a:extLst>
                <a:ext uri="{FF2B5EF4-FFF2-40B4-BE49-F238E27FC236}">
                  <a16:creationId xmlns:a16="http://schemas.microsoft.com/office/drawing/2014/main" id="{B6EE2631-886D-46C9-8AFD-395EE84E402F}"/>
                </a:ext>
              </a:extLst>
            </p:cNvPr>
            <p:cNvCxnSpPr/>
            <p:nvPr/>
          </p:nvCxnSpPr>
          <p:spPr>
            <a:xfrm rot="10800000">
              <a:off x="1475250" y="2691150"/>
              <a:ext cx="2467200" cy="0"/>
            </a:xfrm>
            <a:prstGeom prst="straightConnector1">
              <a:avLst/>
            </a:prstGeom>
            <a:grpFill/>
            <a:ln w="19050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6" name="Google Shape;469;p44">
              <a:extLst>
                <a:ext uri="{FF2B5EF4-FFF2-40B4-BE49-F238E27FC236}">
                  <a16:creationId xmlns:a16="http://schemas.microsoft.com/office/drawing/2014/main" id="{9A38D960-DA39-4A67-90F7-ACF8F9957AD0}"/>
                </a:ext>
              </a:extLst>
            </p:cNvPr>
            <p:cNvSpPr/>
            <p:nvPr/>
          </p:nvSpPr>
          <p:spPr>
            <a:xfrm>
              <a:off x="1475250" y="2167150"/>
              <a:ext cx="424500" cy="424500"/>
            </a:xfrm>
            <a:prstGeom prst="rect">
              <a:avLst/>
            </a:prstGeom>
            <a:grpFill/>
            <a:ln w="19050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55" name="Google Shape;454;p44">
            <a:extLst>
              <a:ext uri="{FF2B5EF4-FFF2-40B4-BE49-F238E27FC236}">
                <a16:creationId xmlns:a16="http://schemas.microsoft.com/office/drawing/2014/main" id="{AE8F09C8-376F-4E04-9C6F-9CFDFD3A239E}"/>
              </a:ext>
            </a:extLst>
          </p:cNvPr>
          <p:cNvSpPr txBox="1"/>
          <p:nvPr/>
        </p:nvSpPr>
        <p:spPr>
          <a:xfrm>
            <a:off x="4726349" y="4634164"/>
            <a:ext cx="2310400" cy="513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>
              <a:buSzPts val="1100"/>
            </a:pPr>
            <a:r>
              <a:rPr lang="en-ID" sz="1600" dirty="0" err="1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Transformasi</a:t>
            </a:r>
            <a:r>
              <a:rPr lang="en-ID" sz="1600" dirty="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 </a:t>
            </a:r>
            <a:r>
              <a:rPr lang="en-ID" sz="1600" dirty="0" err="1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Ekonomi</a:t>
            </a:r>
            <a:endParaRPr lang="en-ID" sz="1600" dirty="0">
              <a:solidFill>
                <a:srgbClr val="FFFFFF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grpSp>
        <p:nvGrpSpPr>
          <p:cNvPr id="56" name="Google Shape;464;p44">
            <a:extLst>
              <a:ext uri="{FF2B5EF4-FFF2-40B4-BE49-F238E27FC236}">
                <a16:creationId xmlns:a16="http://schemas.microsoft.com/office/drawing/2014/main" id="{452CC5FD-E153-4052-B248-44A055DE60AB}"/>
              </a:ext>
            </a:extLst>
          </p:cNvPr>
          <p:cNvGrpSpPr/>
          <p:nvPr/>
        </p:nvGrpSpPr>
        <p:grpSpPr>
          <a:xfrm>
            <a:off x="4088687" y="4615955"/>
            <a:ext cx="3289600" cy="698667"/>
            <a:chOff x="1475250" y="2167150"/>
            <a:chExt cx="2467200" cy="524000"/>
          </a:xfrm>
        </p:grpSpPr>
        <p:cxnSp>
          <p:nvCxnSpPr>
            <p:cNvPr id="57" name="Google Shape;465;p44">
              <a:extLst>
                <a:ext uri="{FF2B5EF4-FFF2-40B4-BE49-F238E27FC236}">
                  <a16:creationId xmlns:a16="http://schemas.microsoft.com/office/drawing/2014/main" id="{21DE307B-755D-4756-8727-509576483767}"/>
                </a:ext>
              </a:extLst>
            </p:cNvPr>
            <p:cNvCxnSpPr/>
            <p:nvPr/>
          </p:nvCxnSpPr>
          <p:spPr>
            <a:xfrm rot="10800000">
              <a:off x="1475250" y="2691150"/>
              <a:ext cx="2467200" cy="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9" name="Google Shape;469;p44">
              <a:extLst>
                <a:ext uri="{FF2B5EF4-FFF2-40B4-BE49-F238E27FC236}">
                  <a16:creationId xmlns:a16="http://schemas.microsoft.com/office/drawing/2014/main" id="{D6F01D04-6B79-4A06-966A-5A30DE6A5DF4}"/>
                </a:ext>
              </a:extLst>
            </p:cNvPr>
            <p:cNvSpPr/>
            <p:nvPr/>
          </p:nvSpPr>
          <p:spPr>
            <a:xfrm>
              <a:off x="1475250" y="2167150"/>
              <a:ext cx="424500" cy="424500"/>
            </a:xfrm>
            <a:prstGeom prst="rect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2" name="Google Shape;454;p44">
            <a:extLst>
              <a:ext uri="{FF2B5EF4-FFF2-40B4-BE49-F238E27FC236}">
                <a16:creationId xmlns:a16="http://schemas.microsoft.com/office/drawing/2014/main" id="{B56B55C1-3494-4822-BE7C-DD427F4589DF}"/>
              </a:ext>
            </a:extLst>
          </p:cNvPr>
          <p:cNvSpPr txBox="1"/>
          <p:nvPr/>
        </p:nvSpPr>
        <p:spPr>
          <a:xfrm>
            <a:off x="4689149" y="2333780"/>
            <a:ext cx="2310400" cy="513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>
              <a:buSzPts val="1100"/>
            </a:pPr>
            <a:r>
              <a:rPr lang="en-ID" sz="1600" dirty="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Pembangunan SDM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46D6EF-CD6A-4B1D-8BD6-24CE06430F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r="63931"/>
          <a:stretch/>
        </p:blipFill>
        <p:spPr>
          <a:xfrm>
            <a:off x="18316" y="-14525"/>
            <a:ext cx="3718307" cy="6872513"/>
          </a:xfrm>
          <a:prstGeom prst="rect">
            <a:avLst/>
          </a:prstGeom>
          <a:ln>
            <a:solidFill>
              <a:srgbClr val="0070C0"/>
            </a:solidFill>
          </a:ln>
        </p:spPr>
      </p:pic>
      <p:grpSp>
        <p:nvGrpSpPr>
          <p:cNvPr id="65" name="Google Shape;9538;p73">
            <a:extLst>
              <a:ext uri="{FF2B5EF4-FFF2-40B4-BE49-F238E27FC236}">
                <a16:creationId xmlns:a16="http://schemas.microsoft.com/office/drawing/2014/main" id="{6925C960-9426-4231-B99E-148D438E3ADD}"/>
              </a:ext>
            </a:extLst>
          </p:cNvPr>
          <p:cNvGrpSpPr/>
          <p:nvPr/>
        </p:nvGrpSpPr>
        <p:grpSpPr>
          <a:xfrm>
            <a:off x="4151135" y="2371406"/>
            <a:ext cx="441103" cy="439949"/>
            <a:chOff x="3599700" y="1954475"/>
            <a:chExt cx="296175" cy="295400"/>
          </a:xfrm>
          <a:solidFill>
            <a:schemeClr val="bg1"/>
          </a:solidFill>
        </p:grpSpPr>
        <p:sp>
          <p:nvSpPr>
            <p:cNvPr id="66" name="Google Shape;9539;p73">
              <a:extLst>
                <a:ext uri="{FF2B5EF4-FFF2-40B4-BE49-F238E27FC236}">
                  <a16:creationId xmlns:a16="http://schemas.microsoft.com/office/drawing/2014/main" id="{26212349-1D25-47B6-8AD0-D528C2131D82}"/>
                </a:ext>
              </a:extLst>
            </p:cNvPr>
            <p:cNvSpPr/>
            <p:nvPr/>
          </p:nvSpPr>
          <p:spPr>
            <a:xfrm>
              <a:off x="3599700" y="1954475"/>
              <a:ext cx="296175" cy="295400"/>
            </a:xfrm>
            <a:custGeom>
              <a:avLst/>
              <a:gdLst/>
              <a:ahLst/>
              <a:cxnLst/>
              <a:rect l="l" t="t" r="r" b="b"/>
              <a:pathLst>
                <a:path w="11847" h="11816" extrusionOk="0">
                  <a:moveTo>
                    <a:pt x="3151" y="694"/>
                  </a:moveTo>
                  <a:cubicBezTo>
                    <a:pt x="3718" y="694"/>
                    <a:pt x="4159" y="1166"/>
                    <a:pt x="4159" y="1734"/>
                  </a:cubicBezTo>
                  <a:cubicBezTo>
                    <a:pt x="4159" y="2301"/>
                    <a:pt x="3686" y="2742"/>
                    <a:pt x="3151" y="2742"/>
                  </a:cubicBezTo>
                  <a:cubicBezTo>
                    <a:pt x="2584" y="2742"/>
                    <a:pt x="2111" y="2269"/>
                    <a:pt x="2111" y="1734"/>
                  </a:cubicBezTo>
                  <a:cubicBezTo>
                    <a:pt x="2080" y="1166"/>
                    <a:pt x="2552" y="694"/>
                    <a:pt x="3151" y="694"/>
                  </a:cubicBezTo>
                  <a:close/>
                  <a:moveTo>
                    <a:pt x="8727" y="694"/>
                  </a:moveTo>
                  <a:cubicBezTo>
                    <a:pt x="9326" y="694"/>
                    <a:pt x="9767" y="1166"/>
                    <a:pt x="9767" y="1734"/>
                  </a:cubicBezTo>
                  <a:cubicBezTo>
                    <a:pt x="9767" y="2301"/>
                    <a:pt x="9294" y="2742"/>
                    <a:pt x="8727" y="2742"/>
                  </a:cubicBezTo>
                  <a:cubicBezTo>
                    <a:pt x="8128" y="2742"/>
                    <a:pt x="7719" y="2269"/>
                    <a:pt x="7719" y="1734"/>
                  </a:cubicBezTo>
                  <a:cubicBezTo>
                    <a:pt x="7656" y="1166"/>
                    <a:pt x="8128" y="694"/>
                    <a:pt x="8727" y="694"/>
                  </a:cubicBezTo>
                  <a:close/>
                  <a:moveTo>
                    <a:pt x="5923" y="4852"/>
                  </a:moveTo>
                  <a:cubicBezTo>
                    <a:pt x="6522" y="4852"/>
                    <a:pt x="6994" y="5325"/>
                    <a:pt x="6994" y="5861"/>
                  </a:cubicBezTo>
                  <a:cubicBezTo>
                    <a:pt x="6994" y="6396"/>
                    <a:pt x="6522" y="6869"/>
                    <a:pt x="5923" y="6869"/>
                  </a:cubicBezTo>
                  <a:cubicBezTo>
                    <a:pt x="5356" y="6869"/>
                    <a:pt x="4883" y="6428"/>
                    <a:pt x="4883" y="5861"/>
                  </a:cubicBezTo>
                  <a:cubicBezTo>
                    <a:pt x="4883" y="5294"/>
                    <a:pt x="5356" y="4852"/>
                    <a:pt x="5923" y="4852"/>
                  </a:cubicBezTo>
                  <a:close/>
                  <a:moveTo>
                    <a:pt x="3151" y="3466"/>
                  </a:moveTo>
                  <a:cubicBezTo>
                    <a:pt x="3875" y="3466"/>
                    <a:pt x="4600" y="3813"/>
                    <a:pt x="5072" y="4380"/>
                  </a:cubicBezTo>
                  <a:cubicBezTo>
                    <a:pt x="4537" y="4695"/>
                    <a:pt x="4159" y="5231"/>
                    <a:pt x="4159" y="5861"/>
                  </a:cubicBezTo>
                  <a:cubicBezTo>
                    <a:pt x="4159" y="6239"/>
                    <a:pt x="4285" y="6617"/>
                    <a:pt x="4505" y="6900"/>
                  </a:cubicBezTo>
                  <a:lnTo>
                    <a:pt x="693" y="6900"/>
                  </a:lnTo>
                  <a:lnTo>
                    <a:pt x="693" y="5892"/>
                  </a:lnTo>
                  <a:cubicBezTo>
                    <a:pt x="693" y="4569"/>
                    <a:pt x="1796" y="3466"/>
                    <a:pt x="3151" y="3466"/>
                  </a:cubicBezTo>
                  <a:close/>
                  <a:moveTo>
                    <a:pt x="8696" y="3498"/>
                  </a:moveTo>
                  <a:cubicBezTo>
                    <a:pt x="10019" y="3498"/>
                    <a:pt x="11121" y="4600"/>
                    <a:pt x="11121" y="5955"/>
                  </a:cubicBezTo>
                  <a:lnTo>
                    <a:pt x="11121" y="6932"/>
                  </a:lnTo>
                  <a:lnTo>
                    <a:pt x="7309" y="6932"/>
                  </a:lnTo>
                  <a:cubicBezTo>
                    <a:pt x="7561" y="6617"/>
                    <a:pt x="7656" y="6270"/>
                    <a:pt x="7656" y="5892"/>
                  </a:cubicBezTo>
                  <a:cubicBezTo>
                    <a:pt x="7656" y="5262"/>
                    <a:pt x="7309" y="4726"/>
                    <a:pt x="6774" y="4411"/>
                  </a:cubicBezTo>
                  <a:cubicBezTo>
                    <a:pt x="7215" y="3813"/>
                    <a:pt x="7939" y="3498"/>
                    <a:pt x="8696" y="3498"/>
                  </a:cubicBezTo>
                  <a:close/>
                  <a:moveTo>
                    <a:pt x="5923" y="7625"/>
                  </a:moveTo>
                  <a:cubicBezTo>
                    <a:pt x="6207" y="7625"/>
                    <a:pt x="6490" y="7656"/>
                    <a:pt x="6711" y="7751"/>
                  </a:cubicBezTo>
                  <a:lnTo>
                    <a:pt x="5923" y="8791"/>
                  </a:lnTo>
                  <a:lnTo>
                    <a:pt x="5135" y="7751"/>
                  </a:lnTo>
                  <a:cubicBezTo>
                    <a:pt x="5388" y="7688"/>
                    <a:pt x="5671" y="7625"/>
                    <a:pt x="5923" y="7625"/>
                  </a:cubicBezTo>
                  <a:close/>
                  <a:moveTo>
                    <a:pt x="4505" y="8066"/>
                  </a:moveTo>
                  <a:lnTo>
                    <a:pt x="5577" y="9484"/>
                  </a:lnTo>
                  <a:lnTo>
                    <a:pt x="5577" y="11153"/>
                  </a:lnTo>
                  <a:lnTo>
                    <a:pt x="3497" y="11153"/>
                  </a:lnTo>
                  <a:lnTo>
                    <a:pt x="3497" y="10019"/>
                  </a:lnTo>
                  <a:cubicBezTo>
                    <a:pt x="3497" y="9200"/>
                    <a:pt x="3875" y="8507"/>
                    <a:pt x="4505" y="8066"/>
                  </a:cubicBezTo>
                  <a:close/>
                  <a:moveTo>
                    <a:pt x="7341" y="8066"/>
                  </a:moveTo>
                  <a:cubicBezTo>
                    <a:pt x="7939" y="8507"/>
                    <a:pt x="8381" y="9263"/>
                    <a:pt x="8381" y="10051"/>
                  </a:cubicBezTo>
                  <a:lnTo>
                    <a:pt x="8381" y="11153"/>
                  </a:lnTo>
                  <a:lnTo>
                    <a:pt x="6301" y="11153"/>
                  </a:lnTo>
                  <a:lnTo>
                    <a:pt x="6301" y="9484"/>
                  </a:lnTo>
                  <a:lnTo>
                    <a:pt x="7341" y="8066"/>
                  </a:lnTo>
                  <a:close/>
                  <a:moveTo>
                    <a:pt x="3088" y="1"/>
                  </a:moveTo>
                  <a:cubicBezTo>
                    <a:pt x="2143" y="1"/>
                    <a:pt x="1355" y="788"/>
                    <a:pt x="1355" y="1734"/>
                  </a:cubicBezTo>
                  <a:cubicBezTo>
                    <a:pt x="1355" y="2238"/>
                    <a:pt x="1575" y="2679"/>
                    <a:pt x="1922" y="2994"/>
                  </a:cubicBezTo>
                  <a:cubicBezTo>
                    <a:pt x="788" y="3466"/>
                    <a:pt x="0" y="4569"/>
                    <a:pt x="0" y="5861"/>
                  </a:cubicBezTo>
                  <a:lnTo>
                    <a:pt x="0" y="7247"/>
                  </a:lnTo>
                  <a:cubicBezTo>
                    <a:pt x="0" y="7436"/>
                    <a:pt x="158" y="7593"/>
                    <a:pt x="347" y="7593"/>
                  </a:cubicBezTo>
                  <a:lnTo>
                    <a:pt x="3938" y="7593"/>
                  </a:lnTo>
                  <a:cubicBezTo>
                    <a:pt x="3214" y="8192"/>
                    <a:pt x="2741" y="9043"/>
                    <a:pt x="2741" y="10019"/>
                  </a:cubicBezTo>
                  <a:lnTo>
                    <a:pt x="2741" y="11437"/>
                  </a:lnTo>
                  <a:cubicBezTo>
                    <a:pt x="2741" y="11658"/>
                    <a:pt x="2899" y="11815"/>
                    <a:pt x="3088" y="11815"/>
                  </a:cubicBezTo>
                  <a:lnTo>
                    <a:pt x="8696" y="11815"/>
                  </a:lnTo>
                  <a:cubicBezTo>
                    <a:pt x="8885" y="11815"/>
                    <a:pt x="9042" y="11658"/>
                    <a:pt x="9042" y="11437"/>
                  </a:cubicBezTo>
                  <a:lnTo>
                    <a:pt x="9042" y="10019"/>
                  </a:lnTo>
                  <a:cubicBezTo>
                    <a:pt x="9042" y="9043"/>
                    <a:pt x="8570" y="8192"/>
                    <a:pt x="7876" y="7593"/>
                  </a:cubicBezTo>
                  <a:lnTo>
                    <a:pt x="11436" y="7593"/>
                  </a:lnTo>
                  <a:cubicBezTo>
                    <a:pt x="11657" y="7593"/>
                    <a:pt x="11815" y="7436"/>
                    <a:pt x="11815" y="7247"/>
                  </a:cubicBezTo>
                  <a:lnTo>
                    <a:pt x="11815" y="5861"/>
                  </a:lnTo>
                  <a:cubicBezTo>
                    <a:pt x="11846" y="4600"/>
                    <a:pt x="11027" y="3466"/>
                    <a:pt x="9861" y="2994"/>
                  </a:cubicBezTo>
                  <a:cubicBezTo>
                    <a:pt x="10239" y="2679"/>
                    <a:pt x="10428" y="2206"/>
                    <a:pt x="10428" y="1734"/>
                  </a:cubicBezTo>
                  <a:cubicBezTo>
                    <a:pt x="10428" y="788"/>
                    <a:pt x="9641" y="1"/>
                    <a:pt x="8696" y="1"/>
                  </a:cubicBezTo>
                  <a:cubicBezTo>
                    <a:pt x="7750" y="1"/>
                    <a:pt x="6963" y="788"/>
                    <a:pt x="6963" y="1734"/>
                  </a:cubicBezTo>
                  <a:cubicBezTo>
                    <a:pt x="6963" y="2238"/>
                    <a:pt x="7152" y="2679"/>
                    <a:pt x="7498" y="2994"/>
                  </a:cubicBezTo>
                  <a:cubicBezTo>
                    <a:pt x="6931" y="3214"/>
                    <a:pt x="6396" y="3624"/>
                    <a:pt x="6049" y="4159"/>
                  </a:cubicBezTo>
                  <a:lnTo>
                    <a:pt x="5734" y="4159"/>
                  </a:lnTo>
                  <a:cubicBezTo>
                    <a:pt x="5388" y="3655"/>
                    <a:pt x="4883" y="3214"/>
                    <a:pt x="4285" y="2994"/>
                  </a:cubicBezTo>
                  <a:cubicBezTo>
                    <a:pt x="4631" y="2679"/>
                    <a:pt x="4820" y="2238"/>
                    <a:pt x="4820" y="1734"/>
                  </a:cubicBezTo>
                  <a:cubicBezTo>
                    <a:pt x="4820" y="788"/>
                    <a:pt x="4033" y="1"/>
                    <a:pt x="3088" y="1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" name="Google Shape;9540;p73">
              <a:extLst>
                <a:ext uri="{FF2B5EF4-FFF2-40B4-BE49-F238E27FC236}">
                  <a16:creationId xmlns:a16="http://schemas.microsoft.com/office/drawing/2014/main" id="{47AC691E-2C8C-4A46-868B-1DFA394F694E}"/>
                </a:ext>
              </a:extLst>
            </p:cNvPr>
            <p:cNvSpPr/>
            <p:nvPr/>
          </p:nvSpPr>
          <p:spPr>
            <a:xfrm>
              <a:off x="3825750" y="20757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" name="Google Shape;9541;p73">
              <a:extLst>
                <a:ext uri="{FF2B5EF4-FFF2-40B4-BE49-F238E27FC236}">
                  <a16:creationId xmlns:a16="http://schemas.microsoft.com/office/drawing/2014/main" id="{4A5B5E72-1DF4-4900-A7EA-EA61C5CF70F8}"/>
                </a:ext>
              </a:extLst>
            </p:cNvPr>
            <p:cNvSpPr/>
            <p:nvPr/>
          </p:nvSpPr>
          <p:spPr>
            <a:xfrm>
              <a:off x="3633550" y="207577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9" y="536"/>
                    <a:pt x="1419" y="347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9" name="Google Shape;5508;p64">
            <a:extLst>
              <a:ext uri="{FF2B5EF4-FFF2-40B4-BE49-F238E27FC236}">
                <a16:creationId xmlns:a16="http://schemas.microsoft.com/office/drawing/2014/main" id="{52B31CB3-CD9C-4619-BC0B-5122A78DE847}"/>
              </a:ext>
            </a:extLst>
          </p:cNvPr>
          <p:cNvGrpSpPr/>
          <p:nvPr/>
        </p:nvGrpSpPr>
        <p:grpSpPr>
          <a:xfrm>
            <a:off x="11148337" y="4093846"/>
            <a:ext cx="465895" cy="467069"/>
            <a:chOff x="-63250675" y="2664125"/>
            <a:chExt cx="317425" cy="318225"/>
          </a:xfrm>
          <a:solidFill>
            <a:schemeClr val="bg1"/>
          </a:solidFill>
          <a:effectLst/>
        </p:grpSpPr>
        <p:sp>
          <p:nvSpPr>
            <p:cNvPr id="70" name="Google Shape;5509;p64">
              <a:extLst>
                <a:ext uri="{FF2B5EF4-FFF2-40B4-BE49-F238E27FC236}">
                  <a16:creationId xmlns:a16="http://schemas.microsoft.com/office/drawing/2014/main" id="{5D4925CF-0614-4276-BE5E-BE756BA0F89B}"/>
                </a:ext>
              </a:extLst>
            </p:cNvPr>
            <p:cNvSpPr/>
            <p:nvPr/>
          </p:nvSpPr>
          <p:spPr>
            <a:xfrm>
              <a:off x="-63250675" y="2664125"/>
              <a:ext cx="317425" cy="318225"/>
            </a:xfrm>
            <a:custGeom>
              <a:avLst/>
              <a:gdLst/>
              <a:ahLst/>
              <a:cxnLst/>
              <a:rect l="l" t="t" r="r" b="b"/>
              <a:pathLst>
                <a:path w="12697" h="12729" extrusionOk="0">
                  <a:moveTo>
                    <a:pt x="6364" y="2521"/>
                  </a:moveTo>
                  <a:cubicBezTo>
                    <a:pt x="8475" y="2521"/>
                    <a:pt x="10208" y="4254"/>
                    <a:pt x="10208" y="6396"/>
                  </a:cubicBezTo>
                  <a:cubicBezTo>
                    <a:pt x="10208" y="8507"/>
                    <a:pt x="8475" y="10240"/>
                    <a:pt x="6364" y="10240"/>
                  </a:cubicBezTo>
                  <a:cubicBezTo>
                    <a:pt x="4222" y="10240"/>
                    <a:pt x="2489" y="8507"/>
                    <a:pt x="2489" y="6396"/>
                  </a:cubicBezTo>
                  <a:cubicBezTo>
                    <a:pt x="2489" y="4254"/>
                    <a:pt x="4222" y="2521"/>
                    <a:pt x="6364" y="2521"/>
                  </a:cubicBezTo>
                  <a:close/>
                  <a:moveTo>
                    <a:pt x="6364" y="1"/>
                  </a:moveTo>
                  <a:cubicBezTo>
                    <a:pt x="6112" y="1"/>
                    <a:pt x="5923" y="190"/>
                    <a:pt x="5923" y="442"/>
                  </a:cubicBezTo>
                  <a:lnTo>
                    <a:pt x="5923" y="1702"/>
                  </a:lnTo>
                  <a:cubicBezTo>
                    <a:pt x="4946" y="1765"/>
                    <a:pt x="4033" y="2174"/>
                    <a:pt x="3308" y="2773"/>
                  </a:cubicBezTo>
                  <a:lnTo>
                    <a:pt x="2426" y="1859"/>
                  </a:lnTo>
                  <a:cubicBezTo>
                    <a:pt x="2347" y="1781"/>
                    <a:pt x="2237" y="1741"/>
                    <a:pt x="2127" y="1741"/>
                  </a:cubicBezTo>
                  <a:cubicBezTo>
                    <a:pt x="2017" y="1741"/>
                    <a:pt x="1906" y="1781"/>
                    <a:pt x="1827" y="1859"/>
                  </a:cubicBezTo>
                  <a:cubicBezTo>
                    <a:pt x="1670" y="2017"/>
                    <a:pt x="1670" y="2300"/>
                    <a:pt x="1827" y="2458"/>
                  </a:cubicBezTo>
                  <a:lnTo>
                    <a:pt x="2741" y="3340"/>
                  </a:lnTo>
                  <a:cubicBezTo>
                    <a:pt x="2143" y="4065"/>
                    <a:pt x="1733" y="4978"/>
                    <a:pt x="1670" y="5955"/>
                  </a:cubicBezTo>
                  <a:lnTo>
                    <a:pt x="410" y="5955"/>
                  </a:lnTo>
                  <a:cubicBezTo>
                    <a:pt x="158" y="5955"/>
                    <a:pt x="0" y="6144"/>
                    <a:pt x="0" y="6333"/>
                  </a:cubicBezTo>
                  <a:cubicBezTo>
                    <a:pt x="0" y="6585"/>
                    <a:pt x="221" y="6774"/>
                    <a:pt x="410" y="6774"/>
                  </a:cubicBezTo>
                  <a:lnTo>
                    <a:pt x="1670" y="6774"/>
                  </a:lnTo>
                  <a:cubicBezTo>
                    <a:pt x="1733" y="7751"/>
                    <a:pt x="2143" y="8664"/>
                    <a:pt x="2741" y="9389"/>
                  </a:cubicBezTo>
                  <a:lnTo>
                    <a:pt x="1827" y="10271"/>
                  </a:lnTo>
                  <a:cubicBezTo>
                    <a:pt x="1670" y="10429"/>
                    <a:pt x="1670" y="10712"/>
                    <a:pt x="1827" y="10870"/>
                  </a:cubicBezTo>
                  <a:cubicBezTo>
                    <a:pt x="1890" y="10964"/>
                    <a:pt x="2017" y="10996"/>
                    <a:pt x="2111" y="10996"/>
                  </a:cubicBezTo>
                  <a:cubicBezTo>
                    <a:pt x="2174" y="10996"/>
                    <a:pt x="2300" y="10964"/>
                    <a:pt x="2363" y="10870"/>
                  </a:cubicBezTo>
                  <a:lnTo>
                    <a:pt x="3277" y="9956"/>
                  </a:lnTo>
                  <a:cubicBezTo>
                    <a:pt x="4001" y="10555"/>
                    <a:pt x="4883" y="10964"/>
                    <a:pt x="5892" y="11027"/>
                  </a:cubicBezTo>
                  <a:lnTo>
                    <a:pt x="5892" y="12287"/>
                  </a:lnTo>
                  <a:cubicBezTo>
                    <a:pt x="5892" y="12508"/>
                    <a:pt x="6081" y="12729"/>
                    <a:pt x="6301" y="12729"/>
                  </a:cubicBezTo>
                  <a:cubicBezTo>
                    <a:pt x="6553" y="12729"/>
                    <a:pt x="6711" y="12508"/>
                    <a:pt x="6711" y="12287"/>
                  </a:cubicBezTo>
                  <a:lnTo>
                    <a:pt x="6711" y="11027"/>
                  </a:lnTo>
                  <a:cubicBezTo>
                    <a:pt x="7687" y="10964"/>
                    <a:pt x="8601" y="10555"/>
                    <a:pt x="9294" y="9956"/>
                  </a:cubicBezTo>
                  <a:lnTo>
                    <a:pt x="10208" y="10870"/>
                  </a:lnTo>
                  <a:cubicBezTo>
                    <a:pt x="10302" y="10964"/>
                    <a:pt x="10397" y="10996"/>
                    <a:pt x="10491" y="10996"/>
                  </a:cubicBezTo>
                  <a:cubicBezTo>
                    <a:pt x="10617" y="10996"/>
                    <a:pt x="10680" y="10964"/>
                    <a:pt x="10775" y="10870"/>
                  </a:cubicBezTo>
                  <a:cubicBezTo>
                    <a:pt x="10932" y="10712"/>
                    <a:pt x="10932" y="10429"/>
                    <a:pt x="10775" y="10271"/>
                  </a:cubicBezTo>
                  <a:lnTo>
                    <a:pt x="9861" y="9389"/>
                  </a:lnTo>
                  <a:cubicBezTo>
                    <a:pt x="10460" y="8664"/>
                    <a:pt x="10838" y="7751"/>
                    <a:pt x="10932" y="6774"/>
                  </a:cubicBezTo>
                  <a:lnTo>
                    <a:pt x="12193" y="6774"/>
                  </a:lnTo>
                  <a:cubicBezTo>
                    <a:pt x="12413" y="6774"/>
                    <a:pt x="12602" y="6585"/>
                    <a:pt x="12602" y="6333"/>
                  </a:cubicBezTo>
                  <a:cubicBezTo>
                    <a:pt x="12697" y="6144"/>
                    <a:pt x="12508" y="5955"/>
                    <a:pt x="12256" y="5955"/>
                  </a:cubicBezTo>
                  <a:lnTo>
                    <a:pt x="10995" y="5955"/>
                  </a:lnTo>
                  <a:cubicBezTo>
                    <a:pt x="10932" y="4978"/>
                    <a:pt x="10523" y="4065"/>
                    <a:pt x="9924" y="3340"/>
                  </a:cubicBezTo>
                  <a:lnTo>
                    <a:pt x="10838" y="2458"/>
                  </a:lnTo>
                  <a:cubicBezTo>
                    <a:pt x="10995" y="2300"/>
                    <a:pt x="10995" y="2017"/>
                    <a:pt x="10838" y="1859"/>
                  </a:cubicBezTo>
                  <a:cubicBezTo>
                    <a:pt x="10759" y="1781"/>
                    <a:pt x="10649" y="1741"/>
                    <a:pt x="10539" y="1741"/>
                  </a:cubicBezTo>
                  <a:cubicBezTo>
                    <a:pt x="10428" y="1741"/>
                    <a:pt x="10318" y="1781"/>
                    <a:pt x="10239" y="1859"/>
                  </a:cubicBezTo>
                  <a:lnTo>
                    <a:pt x="9357" y="2773"/>
                  </a:lnTo>
                  <a:cubicBezTo>
                    <a:pt x="8633" y="2174"/>
                    <a:pt x="7719" y="1765"/>
                    <a:pt x="6742" y="1702"/>
                  </a:cubicBezTo>
                  <a:lnTo>
                    <a:pt x="6742" y="442"/>
                  </a:lnTo>
                  <a:cubicBezTo>
                    <a:pt x="6742" y="190"/>
                    <a:pt x="6553" y="1"/>
                    <a:pt x="6364" y="1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" name="Google Shape;5510;p64">
              <a:extLst>
                <a:ext uri="{FF2B5EF4-FFF2-40B4-BE49-F238E27FC236}">
                  <a16:creationId xmlns:a16="http://schemas.microsoft.com/office/drawing/2014/main" id="{3ED8973C-7C85-4856-AE3C-9276D09EE0F1}"/>
                </a:ext>
              </a:extLst>
            </p:cNvPr>
            <p:cNvSpPr/>
            <p:nvPr/>
          </p:nvSpPr>
          <p:spPr>
            <a:xfrm>
              <a:off x="-63167975" y="2747625"/>
              <a:ext cx="152025" cy="152025"/>
            </a:xfrm>
            <a:custGeom>
              <a:avLst/>
              <a:gdLst/>
              <a:ahLst/>
              <a:cxnLst/>
              <a:rect l="l" t="t" r="r" b="b"/>
              <a:pathLst>
                <a:path w="6081" h="6081" extrusionOk="0">
                  <a:moveTo>
                    <a:pt x="2615" y="819"/>
                  </a:moveTo>
                  <a:lnTo>
                    <a:pt x="2615" y="1701"/>
                  </a:lnTo>
                  <a:cubicBezTo>
                    <a:pt x="2521" y="1733"/>
                    <a:pt x="2458" y="1733"/>
                    <a:pt x="2363" y="1764"/>
                  </a:cubicBezTo>
                  <a:lnTo>
                    <a:pt x="1796" y="1197"/>
                  </a:lnTo>
                  <a:cubicBezTo>
                    <a:pt x="2017" y="1040"/>
                    <a:pt x="2300" y="914"/>
                    <a:pt x="2615" y="819"/>
                  </a:cubicBezTo>
                  <a:close/>
                  <a:moveTo>
                    <a:pt x="3434" y="882"/>
                  </a:moveTo>
                  <a:cubicBezTo>
                    <a:pt x="3749" y="914"/>
                    <a:pt x="4033" y="1040"/>
                    <a:pt x="4253" y="1229"/>
                  </a:cubicBezTo>
                  <a:lnTo>
                    <a:pt x="3686" y="1827"/>
                  </a:lnTo>
                  <a:cubicBezTo>
                    <a:pt x="3592" y="1796"/>
                    <a:pt x="3529" y="1733"/>
                    <a:pt x="3434" y="1733"/>
                  </a:cubicBezTo>
                  <a:lnTo>
                    <a:pt x="3434" y="882"/>
                  </a:lnTo>
                  <a:close/>
                  <a:moveTo>
                    <a:pt x="1197" y="1796"/>
                  </a:moveTo>
                  <a:lnTo>
                    <a:pt x="1796" y="2363"/>
                  </a:lnTo>
                  <a:cubicBezTo>
                    <a:pt x="1733" y="2457"/>
                    <a:pt x="1701" y="2520"/>
                    <a:pt x="1701" y="2615"/>
                  </a:cubicBezTo>
                  <a:lnTo>
                    <a:pt x="851" y="2615"/>
                  </a:lnTo>
                  <a:cubicBezTo>
                    <a:pt x="914" y="2300"/>
                    <a:pt x="1040" y="2016"/>
                    <a:pt x="1197" y="1796"/>
                  </a:cubicBezTo>
                  <a:close/>
                  <a:moveTo>
                    <a:pt x="4852" y="1796"/>
                  </a:moveTo>
                  <a:cubicBezTo>
                    <a:pt x="5010" y="2016"/>
                    <a:pt x="5136" y="2300"/>
                    <a:pt x="5199" y="2615"/>
                  </a:cubicBezTo>
                  <a:lnTo>
                    <a:pt x="4348" y="2615"/>
                  </a:lnTo>
                  <a:cubicBezTo>
                    <a:pt x="4316" y="2520"/>
                    <a:pt x="4316" y="2457"/>
                    <a:pt x="4253" y="2363"/>
                  </a:cubicBezTo>
                  <a:lnTo>
                    <a:pt x="4852" y="1796"/>
                  </a:lnTo>
                  <a:close/>
                  <a:moveTo>
                    <a:pt x="3056" y="2457"/>
                  </a:moveTo>
                  <a:cubicBezTo>
                    <a:pt x="3214" y="2457"/>
                    <a:pt x="3308" y="2520"/>
                    <a:pt x="3434" y="2615"/>
                  </a:cubicBezTo>
                  <a:cubicBezTo>
                    <a:pt x="3560" y="2741"/>
                    <a:pt x="3592" y="2836"/>
                    <a:pt x="3592" y="2993"/>
                  </a:cubicBezTo>
                  <a:cubicBezTo>
                    <a:pt x="3592" y="3151"/>
                    <a:pt x="3529" y="3308"/>
                    <a:pt x="3434" y="3403"/>
                  </a:cubicBezTo>
                  <a:cubicBezTo>
                    <a:pt x="3308" y="3529"/>
                    <a:pt x="3214" y="3560"/>
                    <a:pt x="3056" y="3560"/>
                  </a:cubicBezTo>
                  <a:cubicBezTo>
                    <a:pt x="2899" y="3560"/>
                    <a:pt x="2773" y="3466"/>
                    <a:pt x="2647" y="3403"/>
                  </a:cubicBezTo>
                  <a:cubicBezTo>
                    <a:pt x="2521" y="3277"/>
                    <a:pt x="2489" y="3151"/>
                    <a:pt x="2489" y="2993"/>
                  </a:cubicBezTo>
                  <a:cubicBezTo>
                    <a:pt x="2489" y="2836"/>
                    <a:pt x="2584" y="2741"/>
                    <a:pt x="2647" y="2615"/>
                  </a:cubicBezTo>
                  <a:cubicBezTo>
                    <a:pt x="2773" y="2489"/>
                    <a:pt x="2899" y="2457"/>
                    <a:pt x="3056" y="2457"/>
                  </a:cubicBezTo>
                  <a:close/>
                  <a:moveTo>
                    <a:pt x="1733" y="3434"/>
                  </a:moveTo>
                  <a:cubicBezTo>
                    <a:pt x="1796" y="3529"/>
                    <a:pt x="1796" y="3592"/>
                    <a:pt x="1828" y="3686"/>
                  </a:cubicBezTo>
                  <a:lnTo>
                    <a:pt x="1229" y="4253"/>
                  </a:lnTo>
                  <a:cubicBezTo>
                    <a:pt x="1040" y="4033"/>
                    <a:pt x="914" y="3749"/>
                    <a:pt x="882" y="3434"/>
                  </a:cubicBezTo>
                  <a:close/>
                  <a:moveTo>
                    <a:pt x="5199" y="3434"/>
                  </a:moveTo>
                  <a:cubicBezTo>
                    <a:pt x="5136" y="3749"/>
                    <a:pt x="5010" y="4033"/>
                    <a:pt x="4852" y="4253"/>
                  </a:cubicBezTo>
                  <a:lnTo>
                    <a:pt x="4253" y="3686"/>
                  </a:lnTo>
                  <a:cubicBezTo>
                    <a:pt x="4316" y="3592"/>
                    <a:pt x="4348" y="3529"/>
                    <a:pt x="4348" y="3434"/>
                  </a:cubicBezTo>
                  <a:close/>
                  <a:moveTo>
                    <a:pt x="2363" y="4253"/>
                  </a:moveTo>
                  <a:cubicBezTo>
                    <a:pt x="2458" y="4316"/>
                    <a:pt x="2521" y="4348"/>
                    <a:pt x="2615" y="4348"/>
                  </a:cubicBezTo>
                  <a:lnTo>
                    <a:pt x="2615" y="5198"/>
                  </a:lnTo>
                  <a:cubicBezTo>
                    <a:pt x="2300" y="5167"/>
                    <a:pt x="2017" y="5041"/>
                    <a:pt x="1796" y="4852"/>
                  </a:cubicBezTo>
                  <a:lnTo>
                    <a:pt x="2363" y="4253"/>
                  </a:lnTo>
                  <a:close/>
                  <a:moveTo>
                    <a:pt x="3686" y="4253"/>
                  </a:moveTo>
                  <a:lnTo>
                    <a:pt x="4253" y="4852"/>
                  </a:lnTo>
                  <a:cubicBezTo>
                    <a:pt x="4033" y="5009"/>
                    <a:pt x="3749" y="5135"/>
                    <a:pt x="3434" y="5198"/>
                  </a:cubicBezTo>
                  <a:lnTo>
                    <a:pt x="3434" y="4348"/>
                  </a:lnTo>
                  <a:cubicBezTo>
                    <a:pt x="3529" y="4316"/>
                    <a:pt x="3592" y="4316"/>
                    <a:pt x="3686" y="4253"/>
                  </a:cubicBezTo>
                  <a:close/>
                  <a:moveTo>
                    <a:pt x="3056" y="0"/>
                  </a:moveTo>
                  <a:cubicBezTo>
                    <a:pt x="1355" y="0"/>
                    <a:pt x="0" y="1386"/>
                    <a:pt x="0" y="3056"/>
                  </a:cubicBezTo>
                  <a:cubicBezTo>
                    <a:pt x="0" y="3875"/>
                    <a:pt x="315" y="4631"/>
                    <a:pt x="882" y="5167"/>
                  </a:cubicBezTo>
                  <a:cubicBezTo>
                    <a:pt x="1229" y="5608"/>
                    <a:pt x="2111" y="6081"/>
                    <a:pt x="3056" y="6081"/>
                  </a:cubicBezTo>
                  <a:cubicBezTo>
                    <a:pt x="4694" y="6081"/>
                    <a:pt x="6081" y="4726"/>
                    <a:pt x="6081" y="3056"/>
                  </a:cubicBezTo>
                  <a:cubicBezTo>
                    <a:pt x="6081" y="1355"/>
                    <a:pt x="4694" y="0"/>
                    <a:pt x="3056" y="0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72" name="Google Shape;5624;p64">
            <a:extLst>
              <a:ext uri="{FF2B5EF4-FFF2-40B4-BE49-F238E27FC236}">
                <a16:creationId xmlns:a16="http://schemas.microsoft.com/office/drawing/2014/main" id="{317501A0-C45F-4DB6-B5D0-D0E56D86DAB6}"/>
              </a:ext>
            </a:extLst>
          </p:cNvPr>
          <p:cNvGrpSpPr/>
          <p:nvPr/>
        </p:nvGrpSpPr>
        <p:grpSpPr>
          <a:xfrm>
            <a:off x="4139070" y="4662636"/>
            <a:ext cx="465231" cy="464941"/>
            <a:chOff x="6479471" y="2079003"/>
            <a:chExt cx="348923" cy="348706"/>
          </a:xfrm>
          <a:solidFill>
            <a:schemeClr val="bg1"/>
          </a:solidFill>
        </p:grpSpPr>
        <p:sp>
          <p:nvSpPr>
            <p:cNvPr id="73" name="Google Shape;5625;p64">
              <a:extLst>
                <a:ext uri="{FF2B5EF4-FFF2-40B4-BE49-F238E27FC236}">
                  <a16:creationId xmlns:a16="http://schemas.microsoft.com/office/drawing/2014/main" id="{33E26729-51F6-46FC-A694-FE3471CD0445}"/>
                </a:ext>
              </a:extLst>
            </p:cNvPr>
            <p:cNvSpPr/>
            <p:nvPr/>
          </p:nvSpPr>
          <p:spPr>
            <a:xfrm>
              <a:off x="6479471" y="2200291"/>
              <a:ext cx="38170" cy="22566"/>
            </a:xfrm>
            <a:custGeom>
              <a:avLst/>
              <a:gdLst/>
              <a:ahLst/>
              <a:cxnLst/>
              <a:rect l="l" t="t" r="r" b="b"/>
              <a:pathLst>
                <a:path w="1387" h="820" extrusionOk="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89"/>
                    <a:pt x="1166" y="0"/>
                    <a:pt x="946" y="0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74" name="Google Shape;5626;p64">
              <a:extLst>
                <a:ext uri="{FF2B5EF4-FFF2-40B4-BE49-F238E27FC236}">
                  <a16:creationId xmlns:a16="http://schemas.microsoft.com/office/drawing/2014/main" id="{D13828E1-C7EC-4125-9BFE-B7875646F0DF}"/>
                </a:ext>
              </a:extLst>
            </p:cNvPr>
            <p:cNvGrpSpPr/>
            <p:nvPr/>
          </p:nvGrpSpPr>
          <p:grpSpPr>
            <a:xfrm>
              <a:off x="6520582" y="2079003"/>
              <a:ext cx="307811" cy="348706"/>
              <a:chOff x="-60218325" y="2304850"/>
              <a:chExt cx="279625" cy="316775"/>
            </a:xfrm>
            <a:grpFill/>
          </p:grpSpPr>
          <p:sp>
            <p:nvSpPr>
              <p:cNvPr id="75" name="Google Shape;5627;p64">
                <a:extLst>
                  <a:ext uri="{FF2B5EF4-FFF2-40B4-BE49-F238E27FC236}">
                    <a16:creationId xmlns:a16="http://schemas.microsoft.com/office/drawing/2014/main" id="{0462407B-1707-4E7C-8B81-12E10E29A93C}"/>
                  </a:ext>
                </a:extLst>
              </p:cNvPr>
              <p:cNvSpPr/>
              <p:nvPr/>
            </p:nvSpPr>
            <p:spPr>
              <a:xfrm>
                <a:off x="-60218325" y="2304850"/>
                <a:ext cx="235525" cy="316775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12671" extrusionOk="0">
                    <a:moveTo>
                      <a:pt x="4884" y="825"/>
                    </a:moveTo>
                    <a:cubicBezTo>
                      <a:pt x="6994" y="825"/>
                      <a:pt x="8633" y="2463"/>
                      <a:pt x="8633" y="4542"/>
                    </a:cubicBezTo>
                    <a:cubicBezTo>
                      <a:pt x="8570" y="6023"/>
                      <a:pt x="7688" y="7378"/>
                      <a:pt x="6364" y="7945"/>
                    </a:cubicBezTo>
                    <a:cubicBezTo>
                      <a:pt x="6207" y="8039"/>
                      <a:pt x="6112" y="8165"/>
                      <a:pt x="6112" y="8354"/>
                    </a:cubicBezTo>
                    <a:lnTo>
                      <a:pt x="6112" y="8543"/>
                    </a:lnTo>
                    <a:lnTo>
                      <a:pt x="3623" y="8543"/>
                    </a:lnTo>
                    <a:lnTo>
                      <a:pt x="3623" y="8354"/>
                    </a:lnTo>
                    <a:cubicBezTo>
                      <a:pt x="3623" y="8197"/>
                      <a:pt x="3560" y="8039"/>
                      <a:pt x="3403" y="7945"/>
                    </a:cubicBezTo>
                    <a:cubicBezTo>
                      <a:pt x="1828" y="7251"/>
                      <a:pt x="914" y="5582"/>
                      <a:pt x="1229" y="3880"/>
                    </a:cubicBezTo>
                    <a:cubicBezTo>
                      <a:pt x="1481" y="2431"/>
                      <a:pt x="2647" y="1203"/>
                      <a:pt x="4096" y="888"/>
                    </a:cubicBezTo>
                    <a:cubicBezTo>
                      <a:pt x="4379" y="856"/>
                      <a:pt x="4663" y="825"/>
                      <a:pt x="4884" y="825"/>
                    </a:cubicBezTo>
                    <a:close/>
                    <a:moveTo>
                      <a:pt x="6081" y="9362"/>
                    </a:moveTo>
                    <a:lnTo>
                      <a:pt x="6081" y="10213"/>
                    </a:lnTo>
                    <a:lnTo>
                      <a:pt x="3592" y="10213"/>
                    </a:lnTo>
                    <a:lnTo>
                      <a:pt x="3592" y="9362"/>
                    </a:lnTo>
                    <a:close/>
                    <a:moveTo>
                      <a:pt x="5986" y="11032"/>
                    </a:moveTo>
                    <a:cubicBezTo>
                      <a:pt x="5829" y="11505"/>
                      <a:pt x="5419" y="11851"/>
                      <a:pt x="4852" y="11851"/>
                    </a:cubicBezTo>
                    <a:cubicBezTo>
                      <a:pt x="4316" y="11851"/>
                      <a:pt x="3875" y="11505"/>
                      <a:pt x="3686" y="11032"/>
                    </a:cubicBezTo>
                    <a:close/>
                    <a:moveTo>
                      <a:pt x="4842" y="0"/>
                    </a:moveTo>
                    <a:cubicBezTo>
                      <a:pt x="4526" y="0"/>
                      <a:pt x="4202" y="32"/>
                      <a:pt x="3875" y="100"/>
                    </a:cubicBezTo>
                    <a:cubicBezTo>
                      <a:pt x="2111" y="509"/>
                      <a:pt x="693" y="1959"/>
                      <a:pt x="378" y="3723"/>
                    </a:cubicBezTo>
                    <a:cubicBezTo>
                      <a:pt x="0" y="5834"/>
                      <a:pt x="1071" y="7724"/>
                      <a:pt x="2773" y="8575"/>
                    </a:cubicBezTo>
                    <a:lnTo>
                      <a:pt x="2773" y="10591"/>
                    </a:lnTo>
                    <a:cubicBezTo>
                      <a:pt x="2773" y="11725"/>
                      <a:pt x="3718" y="12670"/>
                      <a:pt x="4852" y="12670"/>
                    </a:cubicBezTo>
                    <a:cubicBezTo>
                      <a:pt x="5986" y="12670"/>
                      <a:pt x="6963" y="11725"/>
                      <a:pt x="6963" y="10591"/>
                    </a:cubicBezTo>
                    <a:lnTo>
                      <a:pt x="6963" y="8575"/>
                    </a:lnTo>
                    <a:cubicBezTo>
                      <a:pt x="8444" y="7787"/>
                      <a:pt x="9420" y="6243"/>
                      <a:pt x="9420" y="4511"/>
                    </a:cubicBezTo>
                    <a:cubicBezTo>
                      <a:pt x="9392" y="1995"/>
                      <a:pt x="7331" y="0"/>
                      <a:pt x="4842" y="0"/>
                    </a:cubicBezTo>
                    <a:close/>
                  </a:path>
                </a:pathLst>
              </a:custGeom>
              <a:grpFill/>
              <a:ln>
                <a:solidFill>
                  <a:srgbClr val="0070C0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6" name="Google Shape;5628;p64">
                <a:extLst>
                  <a:ext uri="{FF2B5EF4-FFF2-40B4-BE49-F238E27FC236}">
                    <a16:creationId xmlns:a16="http://schemas.microsoft.com/office/drawing/2014/main" id="{A8B219F4-C358-4298-AD6F-38CDE960A10A}"/>
                  </a:ext>
                </a:extLst>
              </p:cNvPr>
              <p:cNvSpPr/>
              <p:nvPr/>
            </p:nvSpPr>
            <p:spPr>
              <a:xfrm>
                <a:off x="-60127750" y="2347500"/>
                <a:ext cx="62250" cy="145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5830" extrusionOk="0">
                    <a:moveTo>
                      <a:pt x="1229" y="1"/>
                    </a:moveTo>
                    <a:cubicBezTo>
                      <a:pt x="1009" y="1"/>
                      <a:pt x="851" y="190"/>
                      <a:pt x="851" y="379"/>
                    </a:cubicBezTo>
                    <a:lnTo>
                      <a:pt x="851" y="662"/>
                    </a:lnTo>
                    <a:cubicBezTo>
                      <a:pt x="378" y="820"/>
                      <a:pt x="0" y="1292"/>
                      <a:pt x="0" y="1828"/>
                    </a:cubicBezTo>
                    <a:cubicBezTo>
                      <a:pt x="0" y="2521"/>
                      <a:pt x="567" y="2899"/>
                      <a:pt x="1009" y="3214"/>
                    </a:cubicBezTo>
                    <a:cubicBezTo>
                      <a:pt x="1324" y="3466"/>
                      <a:pt x="1670" y="3687"/>
                      <a:pt x="1670" y="3939"/>
                    </a:cubicBezTo>
                    <a:cubicBezTo>
                      <a:pt x="1670" y="4159"/>
                      <a:pt x="1481" y="4348"/>
                      <a:pt x="1229" y="4348"/>
                    </a:cubicBezTo>
                    <a:cubicBezTo>
                      <a:pt x="1009" y="4348"/>
                      <a:pt x="851" y="4159"/>
                      <a:pt x="851" y="3939"/>
                    </a:cubicBezTo>
                    <a:cubicBezTo>
                      <a:pt x="851" y="3687"/>
                      <a:pt x="630" y="3498"/>
                      <a:pt x="441" y="3498"/>
                    </a:cubicBezTo>
                    <a:cubicBezTo>
                      <a:pt x="221" y="3498"/>
                      <a:pt x="0" y="3687"/>
                      <a:pt x="0" y="3939"/>
                    </a:cubicBezTo>
                    <a:cubicBezTo>
                      <a:pt x="0" y="4474"/>
                      <a:pt x="378" y="4915"/>
                      <a:pt x="851" y="5104"/>
                    </a:cubicBezTo>
                    <a:lnTo>
                      <a:pt x="851" y="5388"/>
                    </a:lnTo>
                    <a:cubicBezTo>
                      <a:pt x="851" y="5608"/>
                      <a:pt x="1040" y="5829"/>
                      <a:pt x="1229" y="5829"/>
                    </a:cubicBezTo>
                    <a:cubicBezTo>
                      <a:pt x="1481" y="5829"/>
                      <a:pt x="1670" y="5608"/>
                      <a:pt x="1670" y="5388"/>
                    </a:cubicBezTo>
                    <a:lnTo>
                      <a:pt x="1670" y="5104"/>
                    </a:lnTo>
                    <a:cubicBezTo>
                      <a:pt x="2143" y="4947"/>
                      <a:pt x="2489" y="4474"/>
                      <a:pt x="2489" y="3939"/>
                    </a:cubicBezTo>
                    <a:cubicBezTo>
                      <a:pt x="2489" y="3246"/>
                      <a:pt x="1954" y="2868"/>
                      <a:pt x="1513" y="2553"/>
                    </a:cubicBezTo>
                    <a:cubicBezTo>
                      <a:pt x="1198" y="2300"/>
                      <a:pt x="851" y="2080"/>
                      <a:pt x="851" y="1828"/>
                    </a:cubicBezTo>
                    <a:cubicBezTo>
                      <a:pt x="788" y="1607"/>
                      <a:pt x="1009" y="1418"/>
                      <a:pt x="1229" y="1418"/>
                    </a:cubicBezTo>
                    <a:cubicBezTo>
                      <a:pt x="1481" y="1418"/>
                      <a:pt x="1670" y="1607"/>
                      <a:pt x="1670" y="1828"/>
                    </a:cubicBezTo>
                    <a:cubicBezTo>
                      <a:pt x="1670" y="2080"/>
                      <a:pt x="1859" y="2269"/>
                      <a:pt x="2048" y="2269"/>
                    </a:cubicBezTo>
                    <a:cubicBezTo>
                      <a:pt x="2300" y="2269"/>
                      <a:pt x="2489" y="2080"/>
                      <a:pt x="2489" y="1828"/>
                    </a:cubicBezTo>
                    <a:cubicBezTo>
                      <a:pt x="2489" y="1292"/>
                      <a:pt x="2143" y="851"/>
                      <a:pt x="1670" y="662"/>
                    </a:cubicBezTo>
                    <a:lnTo>
                      <a:pt x="1670" y="379"/>
                    </a:lnTo>
                    <a:cubicBezTo>
                      <a:pt x="1670" y="158"/>
                      <a:pt x="1481" y="1"/>
                      <a:pt x="1229" y="1"/>
                    </a:cubicBezTo>
                    <a:close/>
                  </a:path>
                </a:pathLst>
              </a:custGeom>
              <a:grpFill/>
              <a:ln>
                <a:solidFill>
                  <a:srgbClr val="0070C0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7" name="Google Shape;5629;p64">
                <a:extLst>
                  <a:ext uri="{FF2B5EF4-FFF2-40B4-BE49-F238E27FC236}">
                    <a16:creationId xmlns:a16="http://schemas.microsoft.com/office/drawing/2014/main" id="{E2967072-135F-413B-A765-B836F7A772DF}"/>
                  </a:ext>
                </a:extLst>
              </p:cNvPr>
              <p:cNvSpPr/>
              <p:nvPr/>
            </p:nvSpPr>
            <p:spPr>
              <a:xfrm>
                <a:off x="-60212825" y="2510750"/>
                <a:ext cx="32325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3" extrusionOk="0">
                    <a:moveTo>
                      <a:pt x="836" y="0"/>
                    </a:moveTo>
                    <a:cubicBezTo>
                      <a:pt x="725" y="0"/>
                      <a:pt x="615" y="39"/>
                      <a:pt x="536" y="118"/>
                    </a:cubicBezTo>
                    <a:lnTo>
                      <a:pt x="158" y="496"/>
                    </a:lnTo>
                    <a:cubicBezTo>
                      <a:pt x="1" y="654"/>
                      <a:pt x="1" y="906"/>
                      <a:pt x="158" y="1095"/>
                    </a:cubicBezTo>
                    <a:cubicBezTo>
                      <a:pt x="237" y="1174"/>
                      <a:pt x="340" y="1213"/>
                      <a:pt x="442" y="1213"/>
                    </a:cubicBezTo>
                    <a:cubicBezTo>
                      <a:pt x="544" y="1213"/>
                      <a:pt x="647" y="1174"/>
                      <a:pt x="725" y="1095"/>
                    </a:cubicBezTo>
                    <a:lnTo>
                      <a:pt x="1135" y="717"/>
                    </a:lnTo>
                    <a:cubicBezTo>
                      <a:pt x="1293" y="559"/>
                      <a:pt x="1293" y="276"/>
                      <a:pt x="1135" y="118"/>
                    </a:cubicBezTo>
                    <a:cubicBezTo>
                      <a:pt x="1056" y="39"/>
                      <a:pt x="946" y="0"/>
                      <a:pt x="836" y="0"/>
                    </a:cubicBezTo>
                    <a:close/>
                  </a:path>
                </a:pathLst>
              </a:custGeom>
              <a:grpFill/>
              <a:ln>
                <a:solidFill>
                  <a:srgbClr val="0070C0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8" name="Google Shape;5630;p64">
                <a:extLst>
                  <a:ext uri="{FF2B5EF4-FFF2-40B4-BE49-F238E27FC236}">
                    <a16:creationId xmlns:a16="http://schemas.microsoft.com/office/drawing/2014/main" id="{8519120A-2AEB-474D-BB93-C62B6742B0CA}"/>
                  </a:ext>
                </a:extLst>
              </p:cNvPr>
              <p:cNvSpPr/>
              <p:nvPr/>
            </p:nvSpPr>
            <p:spPr>
              <a:xfrm>
                <a:off x="-60012750" y="231067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528"/>
                    </a:lnTo>
                    <a:cubicBezTo>
                      <a:pt x="0" y="686"/>
                      <a:pt x="0" y="938"/>
                      <a:pt x="126" y="1096"/>
                    </a:cubicBezTo>
                    <a:cubicBezTo>
                      <a:pt x="205" y="1174"/>
                      <a:pt x="315" y="1214"/>
                      <a:pt x="425" y="1214"/>
                    </a:cubicBezTo>
                    <a:cubicBezTo>
                      <a:pt x="536" y="1214"/>
                      <a:pt x="646" y="1174"/>
                      <a:pt x="725" y="1096"/>
                    </a:cubicBezTo>
                    <a:lnTo>
                      <a:pt x="1134" y="718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solidFill>
                  <a:srgbClr val="0070C0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9" name="Google Shape;5631;p64">
                <a:extLst>
                  <a:ext uri="{FF2B5EF4-FFF2-40B4-BE49-F238E27FC236}">
                    <a16:creationId xmlns:a16="http://schemas.microsoft.com/office/drawing/2014/main" id="{17C0086E-5FCA-49E1-82E5-454955A3B04E}"/>
                  </a:ext>
                </a:extLst>
              </p:cNvPr>
              <p:cNvSpPr/>
              <p:nvPr/>
            </p:nvSpPr>
            <p:spPr>
              <a:xfrm>
                <a:off x="-60012750" y="2510750"/>
                <a:ext cx="32300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3" extrusionOk="0">
                    <a:moveTo>
                      <a:pt x="425" y="0"/>
                    </a:moveTo>
                    <a:cubicBezTo>
                      <a:pt x="315" y="0"/>
                      <a:pt x="205" y="39"/>
                      <a:pt x="126" y="118"/>
                    </a:cubicBezTo>
                    <a:cubicBezTo>
                      <a:pt x="0" y="276"/>
                      <a:pt x="0" y="559"/>
                      <a:pt x="126" y="717"/>
                    </a:cubicBezTo>
                    <a:lnTo>
                      <a:pt x="536" y="1095"/>
                    </a:lnTo>
                    <a:cubicBezTo>
                      <a:pt x="614" y="1174"/>
                      <a:pt x="725" y="1213"/>
                      <a:pt x="835" y="1213"/>
                    </a:cubicBezTo>
                    <a:cubicBezTo>
                      <a:pt x="945" y="1213"/>
                      <a:pt x="1056" y="1174"/>
                      <a:pt x="1134" y="1095"/>
                    </a:cubicBezTo>
                    <a:cubicBezTo>
                      <a:pt x="1292" y="937"/>
                      <a:pt x="1292" y="654"/>
                      <a:pt x="1134" y="496"/>
                    </a:cubicBezTo>
                    <a:lnTo>
                      <a:pt x="725" y="118"/>
                    </a:lnTo>
                    <a:cubicBezTo>
                      <a:pt x="646" y="39"/>
                      <a:pt x="536" y="0"/>
                      <a:pt x="425" y="0"/>
                    </a:cubicBezTo>
                    <a:close/>
                  </a:path>
                </a:pathLst>
              </a:custGeom>
              <a:grpFill/>
              <a:ln>
                <a:solidFill>
                  <a:srgbClr val="0070C0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0" name="Google Shape;5632;p64">
                <a:extLst>
                  <a:ext uri="{FF2B5EF4-FFF2-40B4-BE49-F238E27FC236}">
                    <a16:creationId xmlns:a16="http://schemas.microsoft.com/office/drawing/2014/main" id="{41140C41-D4A6-49AA-BAD9-F2E3A757E1D3}"/>
                  </a:ext>
                </a:extLst>
              </p:cNvPr>
              <p:cNvSpPr/>
              <p:nvPr/>
            </p:nvSpPr>
            <p:spPr>
              <a:xfrm>
                <a:off x="-60212825" y="231067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718"/>
                    </a:cubicBezTo>
                    <a:lnTo>
                      <a:pt x="536" y="1096"/>
                    </a:lnTo>
                    <a:cubicBezTo>
                      <a:pt x="615" y="1174"/>
                      <a:pt x="725" y="1214"/>
                      <a:pt x="836" y="1214"/>
                    </a:cubicBezTo>
                    <a:cubicBezTo>
                      <a:pt x="946" y="1214"/>
                      <a:pt x="1056" y="1174"/>
                      <a:pt x="1135" y="1096"/>
                    </a:cubicBezTo>
                    <a:cubicBezTo>
                      <a:pt x="1293" y="938"/>
                      <a:pt x="1293" y="686"/>
                      <a:pt x="1135" y="528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solidFill>
                  <a:srgbClr val="0070C0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1" name="Google Shape;5633;p64">
                <a:extLst>
                  <a:ext uri="{FF2B5EF4-FFF2-40B4-BE49-F238E27FC236}">
                    <a16:creationId xmlns:a16="http://schemas.microsoft.com/office/drawing/2014/main" id="{7F8E405A-A00B-40C7-8C2F-767B59B20848}"/>
                  </a:ext>
                </a:extLst>
              </p:cNvPr>
              <p:cNvSpPr/>
              <p:nvPr/>
            </p:nvSpPr>
            <p:spPr>
              <a:xfrm>
                <a:off x="-59974175" y="2415250"/>
                <a:ext cx="354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89"/>
                      <a:pt x="1230" y="0"/>
                      <a:pt x="1009" y="0"/>
                    </a:cubicBezTo>
                    <a:close/>
                  </a:path>
                </a:pathLst>
              </a:custGeom>
              <a:grpFill/>
              <a:ln>
                <a:solidFill>
                  <a:srgbClr val="0070C0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82" name="Google Shape;5637;p64">
            <a:extLst>
              <a:ext uri="{FF2B5EF4-FFF2-40B4-BE49-F238E27FC236}">
                <a16:creationId xmlns:a16="http://schemas.microsoft.com/office/drawing/2014/main" id="{B861062C-BA6A-4E65-BEB3-D45C02C96C5A}"/>
              </a:ext>
            </a:extLst>
          </p:cNvPr>
          <p:cNvGrpSpPr/>
          <p:nvPr/>
        </p:nvGrpSpPr>
        <p:grpSpPr>
          <a:xfrm>
            <a:off x="11161109" y="2885933"/>
            <a:ext cx="463620" cy="468207"/>
            <a:chOff x="-59100700" y="1911950"/>
            <a:chExt cx="315875" cy="319000"/>
          </a:xfrm>
          <a:solidFill>
            <a:schemeClr val="bg1"/>
          </a:solidFill>
        </p:grpSpPr>
        <p:sp>
          <p:nvSpPr>
            <p:cNvPr id="83" name="Google Shape;5638;p64">
              <a:extLst>
                <a:ext uri="{FF2B5EF4-FFF2-40B4-BE49-F238E27FC236}">
                  <a16:creationId xmlns:a16="http://schemas.microsoft.com/office/drawing/2014/main" id="{4DE3F01A-09E3-451B-A434-58E064BFB2D1}"/>
                </a:ext>
              </a:extLst>
            </p:cNvPr>
            <p:cNvSpPr/>
            <p:nvPr/>
          </p:nvSpPr>
          <p:spPr>
            <a:xfrm>
              <a:off x="-59015625" y="1993850"/>
              <a:ext cx="20500" cy="20525"/>
            </a:xfrm>
            <a:custGeom>
              <a:avLst/>
              <a:gdLst/>
              <a:ahLst/>
              <a:cxnLst/>
              <a:rect l="l" t="t" r="r" b="b"/>
              <a:pathLst>
                <a:path w="820" h="821" extrusionOk="0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" name="Google Shape;5639;p64">
              <a:extLst>
                <a:ext uri="{FF2B5EF4-FFF2-40B4-BE49-F238E27FC236}">
                  <a16:creationId xmlns:a16="http://schemas.microsoft.com/office/drawing/2014/main" id="{913B77D9-2884-4A1E-8610-6CCEA907ED3D}"/>
                </a:ext>
              </a:extLst>
            </p:cNvPr>
            <p:cNvSpPr/>
            <p:nvPr/>
          </p:nvSpPr>
          <p:spPr>
            <a:xfrm>
              <a:off x="-58954200" y="19938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" name="Google Shape;5640;p64">
              <a:extLst>
                <a:ext uri="{FF2B5EF4-FFF2-40B4-BE49-F238E27FC236}">
                  <a16:creationId xmlns:a16="http://schemas.microsoft.com/office/drawing/2014/main" id="{D7B6841E-AB23-4CE6-B401-DE9FA69AAD60}"/>
                </a:ext>
              </a:extLst>
            </p:cNvPr>
            <p:cNvSpPr/>
            <p:nvPr/>
          </p:nvSpPr>
          <p:spPr>
            <a:xfrm>
              <a:off x="-58891975" y="19938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" name="Google Shape;5641;p64">
              <a:extLst>
                <a:ext uri="{FF2B5EF4-FFF2-40B4-BE49-F238E27FC236}">
                  <a16:creationId xmlns:a16="http://schemas.microsoft.com/office/drawing/2014/main" id="{77A23113-AF96-4AE0-B408-6E92DFCE692E}"/>
                </a:ext>
              </a:extLst>
            </p:cNvPr>
            <p:cNvSpPr/>
            <p:nvPr/>
          </p:nvSpPr>
          <p:spPr>
            <a:xfrm>
              <a:off x="-59015625" y="2034825"/>
              <a:ext cx="20500" cy="21275"/>
            </a:xfrm>
            <a:custGeom>
              <a:avLst/>
              <a:gdLst/>
              <a:ahLst/>
              <a:cxnLst/>
              <a:rect l="l" t="t" r="r" b="b"/>
              <a:pathLst>
                <a:path w="820" h="851" extrusionOk="0">
                  <a:moveTo>
                    <a:pt x="189" y="0"/>
                  </a:moveTo>
                  <a:cubicBezTo>
                    <a:pt x="63" y="0"/>
                    <a:pt x="0" y="95"/>
                    <a:pt x="0" y="221"/>
                  </a:cubicBezTo>
                  <a:lnTo>
                    <a:pt x="0" y="630"/>
                  </a:lnTo>
                  <a:cubicBezTo>
                    <a:pt x="0" y="756"/>
                    <a:pt x="95" y="851"/>
                    <a:pt x="189" y="851"/>
                  </a:cubicBezTo>
                  <a:lnTo>
                    <a:pt x="630" y="851"/>
                  </a:lnTo>
                  <a:cubicBezTo>
                    <a:pt x="725" y="851"/>
                    <a:pt x="820" y="756"/>
                    <a:pt x="820" y="630"/>
                  </a:cubicBezTo>
                  <a:lnTo>
                    <a:pt x="820" y="221"/>
                  </a:lnTo>
                  <a:cubicBezTo>
                    <a:pt x="820" y="95"/>
                    <a:pt x="725" y="0"/>
                    <a:pt x="630" y="0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7" name="Google Shape;5642;p64">
              <a:extLst>
                <a:ext uri="{FF2B5EF4-FFF2-40B4-BE49-F238E27FC236}">
                  <a16:creationId xmlns:a16="http://schemas.microsoft.com/office/drawing/2014/main" id="{2FFA6E46-EFE0-4096-A6EE-FBFD4F8AECB1}"/>
                </a:ext>
              </a:extLst>
            </p:cNvPr>
            <p:cNvSpPr/>
            <p:nvPr/>
          </p:nvSpPr>
          <p:spPr>
            <a:xfrm>
              <a:off x="-58954200" y="2034825"/>
              <a:ext cx="21300" cy="21275"/>
            </a:xfrm>
            <a:custGeom>
              <a:avLst/>
              <a:gdLst/>
              <a:ahLst/>
              <a:cxnLst/>
              <a:rect l="l" t="t" r="r" b="b"/>
              <a:pathLst>
                <a:path w="852" h="851" extrusionOk="0">
                  <a:moveTo>
                    <a:pt x="221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221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" name="Google Shape;5643;p64">
              <a:extLst>
                <a:ext uri="{FF2B5EF4-FFF2-40B4-BE49-F238E27FC236}">
                  <a16:creationId xmlns:a16="http://schemas.microsoft.com/office/drawing/2014/main" id="{BA806A83-5EF1-4ECF-A8EB-4033DECB717B}"/>
                </a:ext>
              </a:extLst>
            </p:cNvPr>
            <p:cNvSpPr/>
            <p:nvPr/>
          </p:nvSpPr>
          <p:spPr>
            <a:xfrm>
              <a:off x="-58891975" y="2034825"/>
              <a:ext cx="21300" cy="21275"/>
            </a:xfrm>
            <a:custGeom>
              <a:avLst/>
              <a:gdLst/>
              <a:ahLst/>
              <a:cxnLst/>
              <a:rect l="l" t="t" r="r" b="b"/>
              <a:pathLst>
                <a:path w="852" h="851" extrusionOk="0">
                  <a:moveTo>
                    <a:pt x="190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190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9" name="Google Shape;5644;p64">
              <a:extLst>
                <a:ext uri="{FF2B5EF4-FFF2-40B4-BE49-F238E27FC236}">
                  <a16:creationId xmlns:a16="http://schemas.microsoft.com/office/drawing/2014/main" id="{24E9B284-E019-4BCD-A3FE-221402F03052}"/>
                </a:ext>
              </a:extLst>
            </p:cNvPr>
            <p:cNvSpPr/>
            <p:nvPr/>
          </p:nvSpPr>
          <p:spPr>
            <a:xfrm>
              <a:off x="-59015625" y="2076550"/>
              <a:ext cx="20500" cy="20525"/>
            </a:xfrm>
            <a:custGeom>
              <a:avLst/>
              <a:gdLst/>
              <a:ahLst/>
              <a:cxnLst/>
              <a:rect l="l" t="t" r="r" b="b"/>
              <a:pathLst>
                <a:path w="820" h="821" extrusionOk="0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" name="Google Shape;5645;p64">
              <a:extLst>
                <a:ext uri="{FF2B5EF4-FFF2-40B4-BE49-F238E27FC236}">
                  <a16:creationId xmlns:a16="http://schemas.microsoft.com/office/drawing/2014/main" id="{E1EA935C-9107-4F45-AB87-387839CCD6A6}"/>
                </a:ext>
              </a:extLst>
            </p:cNvPr>
            <p:cNvSpPr/>
            <p:nvPr/>
          </p:nvSpPr>
          <p:spPr>
            <a:xfrm>
              <a:off x="-58954200" y="20765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" name="Google Shape;5646;p64">
              <a:extLst>
                <a:ext uri="{FF2B5EF4-FFF2-40B4-BE49-F238E27FC236}">
                  <a16:creationId xmlns:a16="http://schemas.microsoft.com/office/drawing/2014/main" id="{81269180-1244-4D27-9F70-FFC94EA18A41}"/>
                </a:ext>
              </a:extLst>
            </p:cNvPr>
            <p:cNvSpPr/>
            <p:nvPr/>
          </p:nvSpPr>
          <p:spPr>
            <a:xfrm>
              <a:off x="-58891975" y="20765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" name="Google Shape;5647;p64">
              <a:extLst>
                <a:ext uri="{FF2B5EF4-FFF2-40B4-BE49-F238E27FC236}">
                  <a16:creationId xmlns:a16="http://schemas.microsoft.com/office/drawing/2014/main" id="{16956339-0964-4FC6-BC68-238927BB3DFF}"/>
                </a:ext>
              </a:extLst>
            </p:cNvPr>
            <p:cNvSpPr/>
            <p:nvPr/>
          </p:nvSpPr>
          <p:spPr>
            <a:xfrm>
              <a:off x="-59100700" y="1911950"/>
              <a:ext cx="315875" cy="319000"/>
            </a:xfrm>
            <a:custGeom>
              <a:avLst/>
              <a:gdLst/>
              <a:ahLst/>
              <a:cxnLst/>
              <a:rect l="l" t="t" r="r" b="b"/>
              <a:pathLst>
                <a:path w="12635" h="12760" extrusionOk="0">
                  <a:moveTo>
                    <a:pt x="9169" y="788"/>
                  </a:moveTo>
                  <a:lnTo>
                    <a:pt x="9169" y="1607"/>
                  </a:lnTo>
                  <a:lnTo>
                    <a:pt x="3403" y="1607"/>
                  </a:lnTo>
                  <a:lnTo>
                    <a:pt x="3403" y="788"/>
                  </a:lnTo>
                  <a:close/>
                  <a:moveTo>
                    <a:pt x="1734" y="9074"/>
                  </a:moveTo>
                  <a:lnTo>
                    <a:pt x="1734" y="11815"/>
                  </a:lnTo>
                  <a:lnTo>
                    <a:pt x="788" y="11815"/>
                  </a:lnTo>
                  <a:lnTo>
                    <a:pt x="788" y="9074"/>
                  </a:lnTo>
                  <a:close/>
                  <a:moveTo>
                    <a:pt x="5861" y="9074"/>
                  </a:moveTo>
                  <a:lnTo>
                    <a:pt x="5861" y="11815"/>
                  </a:lnTo>
                  <a:lnTo>
                    <a:pt x="4223" y="11815"/>
                  </a:lnTo>
                  <a:lnTo>
                    <a:pt x="4223" y="9074"/>
                  </a:lnTo>
                  <a:close/>
                  <a:moveTo>
                    <a:pt x="8350" y="9074"/>
                  </a:moveTo>
                  <a:lnTo>
                    <a:pt x="8350" y="11815"/>
                  </a:lnTo>
                  <a:lnTo>
                    <a:pt x="6711" y="11815"/>
                  </a:lnTo>
                  <a:lnTo>
                    <a:pt x="6711" y="9074"/>
                  </a:lnTo>
                  <a:close/>
                  <a:moveTo>
                    <a:pt x="10051" y="2458"/>
                  </a:moveTo>
                  <a:lnTo>
                    <a:pt x="10051" y="11815"/>
                  </a:lnTo>
                  <a:lnTo>
                    <a:pt x="9169" y="11815"/>
                  </a:lnTo>
                  <a:lnTo>
                    <a:pt x="9169" y="8664"/>
                  </a:lnTo>
                  <a:cubicBezTo>
                    <a:pt x="9169" y="8444"/>
                    <a:pt x="8980" y="8223"/>
                    <a:pt x="8791" y="8223"/>
                  </a:cubicBezTo>
                  <a:lnTo>
                    <a:pt x="3813" y="8223"/>
                  </a:lnTo>
                  <a:cubicBezTo>
                    <a:pt x="3592" y="8223"/>
                    <a:pt x="3435" y="8444"/>
                    <a:pt x="3435" y="8664"/>
                  </a:cubicBezTo>
                  <a:lnTo>
                    <a:pt x="3435" y="11815"/>
                  </a:lnTo>
                  <a:lnTo>
                    <a:pt x="2616" y="11815"/>
                  </a:lnTo>
                  <a:lnTo>
                    <a:pt x="2616" y="2458"/>
                  </a:lnTo>
                  <a:close/>
                  <a:moveTo>
                    <a:pt x="11815" y="9074"/>
                  </a:moveTo>
                  <a:lnTo>
                    <a:pt x="11815" y="11815"/>
                  </a:lnTo>
                  <a:lnTo>
                    <a:pt x="10839" y="11815"/>
                  </a:lnTo>
                  <a:lnTo>
                    <a:pt x="10839" y="9074"/>
                  </a:lnTo>
                  <a:close/>
                  <a:moveTo>
                    <a:pt x="2994" y="0"/>
                  </a:moveTo>
                  <a:cubicBezTo>
                    <a:pt x="2773" y="0"/>
                    <a:pt x="2616" y="190"/>
                    <a:pt x="2616" y="410"/>
                  </a:cubicBezTo>
                  <a:lnTo>
                    <a:pt x="2616" y="1670"/>
                  </a:lnTo>
                  <a:lnTo>
                    <a:pt x="2206" y="1670"/>
                  </a:lnTo>
                  <a:cubicBezTo>
                    <a:pt x="1986" y="1670"/>
                    <a:pt x="1765" y="1859"/>
                    <a:pt x="1765" y="2080"/>
                  </a:cubicBezTo>
                  <a:lnTo>
                    <a:pt x="1765" y="8318"/>
                  </a:lnTo>
                  <a:lnTo>
                    <a:pt x="410" y="8318"/>
                  </a:lnTo>
                  <a:cubicBezTo>
                    <a:pt x="158" y="8318"/>
                    <a:pt x="1" y="8507"/>
                    <a:pt x="1" y="8727"/>
                  </a:cubicBezTo>
                  <a:lnTo>
                    <a:pt x="1" y="12319"/>
                  </a:lnTo>
                  <a:cubicBezTo>
                    <a:pt x="1" y="12571"/>
                    <a:pt x="190" y="12760"/>
                    <a:pt x="410" y="12760"/>
                  </a:cubicBezTo>
                  <a:lnTo>
                    <a:pt x="12256" y="12760"/>
                  </a:lnTo>
                  <a:cubicBezTo>
                    <a:pt x="12477" y="12760"/>
                    <a:pt x="12634" y="12571"/>
                    <a:pt x="12634" y="12319"/>
                  </a:cubicBezTo>
                  <a:lnTo>
                    <a:pt x="12634" y="8664"/>
                  </a:lnTo>
                  <a:cubicBezTo>
                    <a:pt x="12634" y="8444"/>
                    <a:pt x="12445" y="8223"/>
                    <a:pt x="12225" y="8223"/>
                  </a:cubicBezTo>
                  <a:lnTo>
                    <a:pt x="10839" y="8223"/>
                  </a:lnTo>
                  <a:lnTo>
                    <a:pt x="10839" y="2017"/>
                  </a:lnTo>
                  <a:cubicBezTo>
                    <a:pt x="10839" y="1765"/>
                    <a:pt x="10650" y="1576"/>
                    <a:pt x="10429" y="1576"/>
                  </a:cubicBezTo>
                  <a:lnTo>
                    <a:pt x="10019" y="1576"/>
                  </a:lnTo>
                  <a:lnTo>
                    <a:pt x="10019" y="410"/>
                  </a:lnTo>
                  <a:cubicBezTo>
                    <a:pt x="10019" y="158"/>
                    <a:pt x="9799" y="0"/>
                    <a:pt x="9610" y="0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93" name="Google Shape;5654;p64">
            <a:extLst>
              <a:ext uri="{FF2B5EF4-FFF2-40B4-BE49-F238E27FC236}">
                <a16:creationId xmlns:a16="http://schemas.microsoft.com/office/drawing/2014/main" id="{AD85B70E-A2A2-4A3E-BB08-2F333802CFB9}"/>
              </a:ext>
            </a:extLst>
          </p:cNvPr>
          <p:cNvGrpSpPr/>
          <p:nvPr/>
        </p:nvGrpSpPr>
        <p:grpSpPr>
          <a:xfrm>
            <a:off x="4127983" y="3557086"/>
            <a:ext cx="476316" cy="466189"/>
            <a:chOff x="-63669700" y="2646600"/>
            <a:chExt cx="324525" cy="317625"/>
          </a:xfrm>
          <a:solidFill>
            <a:schemeClr val="bg1"/>
          </a:solidFill>
        </p:grpSpPr>
        <p:sp>
          <p:nvSpPr>
            <p:cNvPr id="94" name="Google Shape;5655;p64">
              <a:extLst>
                <a:ext uri="{FF2B5EF4-FFF2-40B4-BE49-F238E27FC236}">
                  <a16:creationId xmlns:a16="http://schemas.microsoft.com/office/drawing/2014/main" id="{EA925CF9-2794-4770-BD8D-9C6041664DD3}"/>
                </a:ext>
              </a:extLst>
            </p:cNvPr>
            <p:cNvSpPr/>
            <p:nvPr/>
          </p:nvSpPr>
          <p:spPr>
            <a:xfrm>
              <a:off x="-63669700" y="2646600"/>
              <a:ext cx="324525" cy="317550"/>
            </a:xfrm>
            <a:custGeom>
              <a:avLst/>
              <a:gdLst/>
              <a:ahLst/>
              <a:cxnLst/>
              <a:rect l="l" t="t" r="r" b="b"/>
              <a:pathLst>
                <a:path w="12981" h="12702" extrusionOk="0">
                  <a:moveTo>
                    <a:pt x="6947" y="867"/>
                  </a:moveTo>
                  <a:cubicBezTo>
                    <a:pt x="7058" y="867"/>
                    <a:pt x="7168" y="906"/>
                    <a:pt x="7247" y="985"/>
                  </a:cubicBezTo>
                  <a:cubicBezTo>
                    <a:pt x="7404" y="1143"/>
                    <a:pt x="7404" y="1426"/>
                    <a:pt x="7247" y="1584"/>
                  </a:cubicBezTo>
                  <a:lnTo>
                    <a:pt x="5199" y="3632"/>
                  </a:lnTo>
                  <a:cubicBezTo>
                    <a:pt x="5120" y="3710"/>
                    <a:pt x="5010" y="3750"/>
                    <a:pt x="4900" y="3750"/>
                  </a:cubicBezTo>
                  <a:cubicBezTo>
                    <a:pt x="4789" y="3750"/>
                    <a:pt x="4679" y="3710"/>
                    <a:pt x="4600" y="3632"/>
                  </a:cubicBezTo>
                  <a:cubicBezTo>
                    <a:pt x="4443" y="3474"/>
                    <a:pt x="4443" y="3190"/>
                    <a:pt x="4600" y="3033"/>
                  </a:cubicBezTo>
                  <a:lnTo>
                    <a:pt x="6648" y="985"/>
                  </a:lnTo>
                  <a:cubicBezTo>
                    <a:pt x="6727" y="906"/>
                    <a:pt x="6837" y="867"/>
                    <a:pt x="6947" y="867"/>
                  </a:cubicBezTo>
                  <a:close/>
                  <a:moveTo>
                    <a:pt x="7530" y="2434"/>
                  </a:moveTo>
                  <a:lnTo>
                    <a:pt x="10429" y="5364"/>
                  </a:lnTo>
                  <a:lnTo>
                    <a:pt x="8979" y="6814"/>
                  </a:lnTo>
                  <a:lnTo>
                    <a:pt x="6050" y="3884"/>
                  </a:lnTo>
                  <a:lnTo>
                    <a:pt x="7530" y="2434"/>
                  </a:lnTo>
                  <a:close/>
                  <a:moveTo>
                    <a:pt x="6648" y="5679"/>
                  </a:moveTo>
                  <a:lnTo>
                    <a:pt x="7247" y="6246"/>
                  </a:lnTo>
                  <a:lnTo>
                    <a:pt x="5482" y="8042"/>
                  </a:lnTo>
                  <a:lnTo>
                    <a:pt x="4884" y="7444"/>
                  </a:lnTo>
                  <a:lnTo>
                    <a:pt x="6648" y="5679"/>
                  </a:lnTo>
                  <a:close/>
                  <a:moveTo>
                    <a:pt x="11642" y="5561"/>
                  </a:moveTo>
                  <a:cubicBezTo>
                    <a:pt x="11752" y="5561"/>
                    <a:pt x="11862" y="5601"/>
                    <a:pt x="11941" y="5679"/>
                  </a:cubicBezTo>
                  <a:cubicBezTo>
                    <a:pt x="12098" y="5837"/>
                    <a:pt x="12098" y="6089"/>
                    <a:pt x="11941" y="6246"/>
                  </a:cubicBezTo>
                  <a:lnTo>
                    <a:pt x="9893" y="8294"/>
                  </a:lnTo>
                  <a:cubicBezTo>
                    <a:pt x="9814" y="8373"/>
                    <a:pt x="9704" y="8412"/>
                    <a:pt x="9594" y="8412"/>
                  </a:cubicBezTo>
                  <a:cubicBezTo>
                    <a:pt x="9484" y="8412"/>
                    <a:pt x="9373" y="8373"/>
                    <a:pt x="9295" y="8294"/>
                  </a:cubicBezTo>
                  <a:cubicBezTo>
                    <a:pt x="9137" y="8137"/>
                    <a:pt x="9137" y="7885"/>
                    <a:pt x="9295" y="7727"/>
                  </a:cubicBezTo>
                  <a:lnTo>
                    <a:pt x="11342" y="5679"/>
                  </a:lnTo>
                  <a:cubicBezTo>
                    <a:pt x="11421" y="5601"/>
                    <a:pt x="11531" y="5561"/>
                    <a:pt x="11642" y="5561"/>
                  </a:cubicBezTo>
                  <a:close/>
                  <a:moveTo>
                    <a:pt x="4065" y="7664"/>
                  </a:moveTo>
                  <a:lnTo>
                    <a:pt x="5230" y="8861"/>
                  </a:lnTo>
                  <a:lnTo>
                    <a:pt x="2426" y="11665"/>
                  </a:lnTo>
                  <a:cubicBezTo>
                    <a:pt x="2269" y="11823"/>
                    <a:pt x="2064" y="11902"/>
                    <a:pt x="1855" y="11902"/>
                  </a:cubicBezTo>
                  <a:cubicBezTo>
                    <a:pt x="1647" y="11902"/>
                    <a:pt x="1434" y="11823"/>
                    <a:pt x="1261" y="11665"/>
                  </a:cubicBezTo>
                  <a:cubicBezTo>
                    <a:pt x="914" y="11350"/>
                    <a:pt x="914" y="10783"/>
                    <a:pt x="1261" y="10468"/>
                  </a:cubicBezTo>
                  <a:lnTo>
                    <a:pt x="4065" y="7664"/>
                  </a:lnTo>
                  <a:close/>
                  <a:moveTo>
                    <a:pt x="6971" y="1"/>
                  </a:moveTo>
                  <a:cubicBezTo>
                    <a:pt x="6648" y="1"/>
                    <a:pt x="6317" y="119"/>
                    <a:pt x="6050" y="355"/>
                  </a:cubicBezTo>
                  <a:lnTo>
                    <a:pt x="4002" y="2403"/>
                  </a:lnTo>
                  <a:cubicBezTo>
                    <a:pt x="3529" y="2875"/>
                    <a:pt x="3529" y="3663"/>
                    <a:pt x="4002" y="4167"/>
                  </a:cubicBezTo>
                  <a:cubicBezTo>
                    <a:pt x="4258" y="4424"/>
                    <a:pt x="4564" y="4544"/>
                    <a:pt x="4874" y="4544"/>
                  </a:cubicBezTo>
                  <a:cubicBezTo>
                    <a:pt x="5058" y="4544"/>
                    <a:pt x="5243" y="4501"/>
                    <a:pt x="5419" y="4419"/>
                  </a:cubicBezTo>
                  <a:lnTo>
                    <a:pt x="6081" y="5018"/>
                  </a:lnTo>
                  <a:lnTo>
                    <a:pt x="4285" y="6814"/>
                  </a:lnTo>
                  <a:cubicBezTo>
                    <a:pt x="4206" y="6735"/>
                    <a:pt x="4096" y="6695"/>
                    <a:pt x="3990" y="6695"/>
                  </a:cubicBezTo>
                  <a:cubicBezTo>
                    <a:pt x="3884" y="6695"/>
                    <a:pt x="3781" y="6735"/>
                    <a:pt x="3718" y="6814"/>
                  </a:cubicBezTo>
                  <a:lnTo>
                    <a:pt x="631" y="9869"/>
                  </a:lnTo>
                  <a:cubicBezTo>
                    <a:pt x="1" y="10500"/>
                    <a:pt x="1" y="11571"/>
                    <a:pt x="631" y="12201"/>
                  </a:cubicBezTo>
                  <a:cubicBezTo>
                    <a:pt x="965" y="12536"/>
                    <a:pt x="1405" y="12701"/>
                    <a:pt x="1840" y="12701"/>
                  </a:cubicBezTo>
                  <a:cubicBezTo>
                    <a:pt x="2264" y="12701"/>
                    <a:pt x="2682" y="12544"/>
                    <a:pt x="2994" y="12232"/>
                  </a:cubicBezTo>
                  <a:lnTo>
                    <a:pt x="6050" y="9176"/>
                  </a:lnTo>
                  <a:cubicBezTo>
                    <a:pt x="6207" y="9019"/>
                    <a:pt x="6207" y="8735"/>
                    <a:pt x="6050" y="8578"/>
                  </a:cubicBezTo>
                  <a:lnTo>
                    <a:pt x="7845" y="6814"/>
                  </a:lnTo>
                  <a:lnTo>
                    <a:pt x="8475" y="7444"/>
                  </a:lnTo>
                  <a:cubicBezTo>
                    <a:pt x="8255" y="7853"/>
                    <a:pt x="8318" y="8452"/>
                    <a:pt x="8696" y="8861"/>
                  </a:cubicBezTo>
                  <a:cubicBezTo>
                    <a:pt x="8932" y="9098"/>
                    <a:pt x="9247" y="9216"/>
                    <a:pt x="9566" y="9216"/>
                  </a:cubicBezTo>
                  <a:cubicBezTo>
                    <a:pt x="9885" y="9216"/>
                    <a:pt x="10208" y="9098"/>
                    <a:pt x="10460" y="8861"/>
                  </a:cubicBezTo>
                  <a:lnTo>
                    <a:pt x="12508" y="6814"/>
                  </a:lnTo>
                  <a:cubicBezTo>
                    <a:pt x="12981" y="6341"/>
                    <a:pt x="12981" y="5553"/>
                    <a:pt x="12508" y="5018"/>
                  </a:cubicBezTo>
                  <a:cubicBezTo>
                    <a:pt x="12274" y="4784"/>
                    <a:pt x="11979" y="4670"/>
                    <a:pt x="11669" y="4670"/>
                  </a:cubicBezTo>
                  <a:cubicBezTo>
                    <a:pt x="11479" y="4670"/>
                    <a:pt x="11282" y="4713"/>
                    <a:pt x="11090" y="4797"/>
                  </a:cubicBezTo>
                  <a:lnTo>
                    <a:pt x="8066" y="1773"/>
                  </a:lnTo>
                  <a:cubicBezTo>
                    <a:pt x="8255" y="1332"/>
                    <a:pt x="8223" y="733"/>
                    <a:pt x="7845" y="355"/>
                  </a:cubicBezTo>
                  <a:cubicBezTo>
                    <a:pt x="7609" y="119"/>
                    <a:pt x="7294" y="1"/>
                    <a:pt x="6971" y="1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" name="Google Shape;5656;p64">
              <a:extLst>
                <a:ext uri="{FF2B5EF4-FFF2-40B4-BE49-F238E27FC236}">
                  <a16:creationId xmlns:a16="http://schemas.microsoft.com/office/drawing/2014/main" id="{1B726983-0620-4251-9732-6F047EBC05BC}"/>
                </a:ext>
              </a:extLst>
            </p:cNvPr>
            <p:cNvSpPr/>
            <p:nvPr/>
          </p:nvSpPr>
          <p:spPr>
            <a:xfrm>
              <a:off x="-63532650" y="2901200"/>
              <a:ext cx="185900" cy="63025"/>
            </a:xfrm>
            <a:custGeom>
              <a:avLst/>
              <a:gdLst/>
              <a:ahLst/>
              <a:cxnLst/>
              <a:rect l="l" t="t" r="r" b="b"/>
              <a:pathLst>
                <a:path w="7436" h="2521" extrusionOk="0">
                  <a:moveTo>
                    <a:pt x="5356" y="851"/>
                  </a:moveTo>
                  <a:cubicBezTo>
                    <a:pt x="5577" y="851"/>
                    <a:pt x="5734" y="1040"/>
                    <a:pt x="5734" y="1261"/>
                  </a:cubicBezTo>
                  <a:lnTo>
                    <a:pt x="5734" y="1702"/>
                  </a:lnTo>
                  <a:lnTo>
                    <a:pt x="1607" y="1702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1702"/>
                  </a:lnTo>
                  <a:lnTo>
                    <a:pt x="378" y="1702"/>
                  </a:lnTo>
                  <a:cubicBezTo>
                    <a:pt x="158" y="1702"/>
                    <a:pt x="0" y="1891"/>
                    <a:pt x="0" y="2111"/>
                  </a:cubicBezTo>
                  <a:cubicBezTo>
                    <a:pt x="0" y="2332"/>
                    <a:pt x="189" y="2521"/>
                    <a:pt x="378" y="2521"/>
                  </a:cubicBezTo>
                  <a:lnTo>
                    <a:pt x="6995" y="2521"/>
                  </a:lnTo>
                  <a:cubicBezTo>
                    <a:pt x="7247" y="2521"/>
                    <a:pt x="7436" y="2332"/>
                    <a:pt x="7436" y="2111"/>
                  </a:cubicBezTo>
                  <a:cubicBezTo>
                    <a:pt x="7404" y="1891"/>
                    <a:pt x="7184" y="1702"/>
                    <a:pt x="6963" y="1702"/>
                  </a:cubicBezTo>
                  <a:lnTo>
                    <a:pt x="6553" y="1702"/>
                  </a:lnTo>
                  <a:lnTo>
                    <a:pt x="6553" y="1261"/>
                  </a:lnTo>
                  <a:cubicBezTo>
                    <a:pt x="6553" y="599"/>
                    <a:pt x="6018" y="1"/>
                    <a:pt x="5356" y="1"/>
                  </a:cubicBezTo>
                  <a:close/>
                </a:path>
              </a:pathLst>
            </a:custGeom>
            <a:grpFill/>
            <a:ln>
              <a:solidFill>
                <a:srgbClr val="0070C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3" name="Google Shape;291;p36">
            <a:extLst>
              <a:ext uri="{FF2B5EF4-FFF2-40B4-BE49-F238E27FC236}">
                <a16:creationId xmlns:a16="http://schemas.microsoft.com/office/drawing/2014/main" id="{B4640A62-F85B-4765-B9E7-D943F44247A3}"/>
              </a:ext>
            </a:extLst>
          </p:cNvPr>
          <p:cNvSpPr/>
          <p:nvPr/>
        </p:nvSpPr>
        <p:spPr>
          <a:xfrm flipH="1">
            <a:off x="-1" y="-16512"/>
            <a:ext cx="3737665" cy="6863723"/>
          </a:xfrm>
          <a:prstGeom prst="rect">
            <a:avLst/>
          </a:prstGeom>
          <a:solidFill>
            <a:srgbClr val="FFFFFF">
              <a:alpha val="296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9CC00B-71D6-40F4-B721-D57137B1E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252" y="0"/>
            <a:ext cx="6242304" cy="6858000"/>
          </a:xfrm>
          <a:prstGeom prst="rect">
            <a:avLst/>
          </a:prstGeom>
        </p:spPr>
      </p:pic>
      <p:sp>
        <p:nvSpPr>
          <p:cNvPr id="17" name="Freeform 6">
            <a:extLst>
              <a:ext uri="{FF2B5EF4-FFF2-40B4-BE49-F238E27FC236}">
                <a16:creationId xmlns:a16="http://schemas.microsoft.com/office/drawing/2014/main" id="{85155F0E-FB32-496B-921C-FA658B290545}"/>
              </a:ext>
            </a:extLst>
          </p:cNvPr>
          <p:cNvSpPr>
            <a:spLocks/>
          </p:cNvSpPr>
          <p:nvPr/>
        </p:nvSpPr>
        <p:spPr bwMode="auto">
          <a:xfrm>
            <a:off x="4048045" y="4897395"/>
            <a:ext cx="90488" cy="1744663"/>
          </a:xfrm>
          <a:custGeom>
            <a:avLst/>
            <a:gdLst>
              <a:gd name="T0" fmla="*/ 172 w 172"/>
              <a:gd name="T1" fmla="*/ 3210 h 3297"/>
              <a:gd name="T2" fmla="*/ 171 w 172"/>
              <a:gd name="T3" fmla="*/ 3228 h 3297"/>
              <a:gd name="T4" fmla="*/ 166 w 172"/>
              <a:gd name="T5" fmla="*/ 3244 h 3297"/>
              <a:gd name="T6" fmla="*/ 158 w 172"/>
              <a:gd name="T7" fmla="*/ 3259 h 3297"/>
              <a:gd name="T8" fmla="*/ 147 w 172"/>
              <a:gd name="T9" fmla="*/ 3272 h 3297"/>
              <a:gd name="T10" fmla="*/ 134 w 172"/>
              <a:gd name="T11" fmla="*/ 3282 h 3297"/>
              <a:gd name="T12" fmla="*/ 120 w 172"/>
              <a:gd name="T13" fmla="*/ 3291 h 3297"/>
              <a:gd name="T14" fmla="*/ 104 w 172"/>
              <a:gd name="T15" fmla="*/ 3295 h 3297"/>
              <a:gd name="T16" fmla="*/ 85 w 172"/>
              <a:gd name="T17" fmla="*/ 3297 h 3297"/>
              <a:gd name="T18" fmla="*/ 68 w 172"/>
              <a:gd name="T19" fmla="*/ 3295 h 3297"/>
              <a:gd name="T20" fmla="*/ 52 w 172"/>
              <a:gd name="T21" fmla="*/ 3291 h 3297"/>
              <a:gd name="T22" fmla="*/ 38 w 172"/>
              <a:gd name="T23" fmla="*/ 3282 h 3297"/>
              <a:gd name="T24" fmla="*/ 25 w 172"/>
              <a:gd name="T25" fmla="*/ 3272 h 3297"/>
              <a:gd name="T26" fmla="*/ 14 w 172"/>
              <a:gd name="T27" fmla="*/ 3259 h 3297"/>
              <a:gd name="T28" fmla="*/ 6 w 172"/>
              <a:gd name="T29" fmla="*/ 3244 h 3297"/>
              <a:gd name="T30" fmla="*/ 1 w 172"/>
              <a:gd name="T31" fmla="*/ 3228 h 3297"/>
              <a:gd name="T32" fmla="*/ 0 w 172"/>
              <a:gd name="T33" fmla="*/ 3210 h 3297"/>
              <a:gd name="T34" fmla="*/ 0 w 172"/>
              <a:gd name="T35" fmla="*/ 77 h 3297"/>
              <a:gd name="T36" fmla="*/ 3 w 172"/>
              <a:gd name="T37" fmla="*/ 61 h 3297"/>
              <a:gd name="T38" fmla="*/ 9 w 172"/>
              <a:gd name="T39" fmla="*/ 44 h 3297"/>
              <a:gd name="T40" fmla="*/ 19 w 172"/>
              <a:gd name="T41" fmla="*/ 31 h 3297"/>
              <a:gd name="T42" fmla="*/ 31 w 172"/>
              <a:gd name="T43" fmla="*/ 19 h 3297"/>
              <a:gd name="T44" fmla="*/ 44 w 172"/>
              <a:gd name="T45" fmla="*/ 10 h 3297"/>
              <a:gd name="T46" fmla="*/ 60 w 172"/>
              <a:gd name="T47" fmla="*/ 3 h 3297"/>
              <a:gd name="T48" fmla="*/ 77 w 172"/>
              <a:gd name="T49" fmla="*/ 0 h 3297"/>
              <a:gd name="T50" fmla="*/ 95 w 172"/>
              <a:gd name="T51" fmla="*/ 0 h 3297"/>
              <a:gd name="T52" fmla="*/ 111 w 172"/>
              <a:gd name="T53" fmla="*/ 3 h 3297"/>
              <a:gd name="T54" fmla="*/ 128 w 172"/>
              <a:gd name="T55" fmla="*/ 10 h 3297"/>
              <a:gd name="T56" fmla="*/ 141 w 172"/>
              <a:gd name="T57" fmla="*/ 19 h 3297"/>
              <a:gd name="T58" fmla="*/ 153 w 172"/>
              <a:gd name="T59" fmla="*/ 31 h 3297"/>
              <a:gd name="T60" fmla="*/ 162 w 172"/>
              <a:gd name="T61" fmla="*/ 44 h 3297"/>
              <a:gd name="T62" fmla="*/ 169 w 172"/>
              <a:gd name="T63" fmla="*/ 61 h 3297"/>
              <a:gd name="T64" fmla="*/ 172 w 172"/>
              <a:gd name="T65" fmla="*/ 77 h 3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3297">
                <a:moveTo>
                  <a:pt x="172" y="86"/>
                </a:moveTo>
                <a:lnTo>
                  <a:pt x="172" y="3210"/>
                </a:lnTo>
                <a:lnTo>
                  <a:pt x="172" y="3219"/>
                </a:lnTo>
                <a:lnTo>
                  <a:pt x="171" y="3228"/>
                </a:lnTo>
                <a:lnTo>
                  <a:pt x="169" y="3236"/>
                </a:lnTo>
                <a:lnTo>
                  <a:pt x="166" y="3244"/>
                </a:lnTo>
                <a:lnTo>
                  <a:pt x="162" y="3252"/>
                </a:lnTo>
                <a:lnTo>
                  <a:pt x="158" y="3259"/>
                </a:lnTo>
                <a:lnTo>
                  <a:pt x="153" y="3266"/>
                </a:lnTo>
                <a:lnTo>
                  <a:pt x="147" y="3272"/>
                </a:lnTo>
                <a:lnTo>
                  <a:pt x="141" y="3278"/>
                </a:lnTo>
                <a:lnTo>
                  <a:pt x="134" y="3282"/>
                </a:lnTo>
                <a:lnTo>
                  <a:pt x="128" y="3286"/>
                </a:lnTo>
                <a:lnTo>
                  <a:pt x="120" y="3291"/>
                </a:lnTo>
                <a:lnTo>
                  <a:pt x="111" y="3293"/>
                </a:lnTo>
                <a:lnTo>
                  <a:pt x="104" y="3295"/>
                </a:lnTo>
                <a:lnTo>
                  <a:pt x="95" y="3297"/>
                </a:lnTo>
                <a:lnTo>
                  <a:pt x="85" y="3297"/>
                </a:lnTo>
                <a:lnTo>
                  <a:pt x="77" y="3297"/>
                </a:lnTo>
                <a:lnTo>
                  <a:pt x="68" y="3295"/>
                </a:lnTo>
                <a:lnTo>
                  <a:pt x="60" y="3293"/>
                </a:lnTo>
                <a:lnTo>
                  <a:pt x="52" y="3291"/>
                </a:lnTo>
                <a:lnTo>
                  <a:pt x="44" y="3286"/>
                </a:lnTo>
                <a:lnTo>
                  <a:pt x="38" y="3282"/>
                </a:lnTo>
                <a:lnTo>
                  <a:pt x="31" y="3278"/>
                </a:lnTo>
                <a:lnTo>
                  <a:pt x="25" y="3272"/>
                </a:lnTo>
                <a:lnTo>
                  <a:pt x="19" y="3266"/>
                </a:lnTo>
                <a:lnTo>
                  <a:pt x="14" y="3259"/>
                </a:lnTo>
                <a:lnTo>
                  <a:pt x="9" y="3252"/>
                </a:lnTo>
                <a:lnTo>
                  <a:pt x="6" y="3244"/>
                </a:lnTo>
                <a:lnTo>
                  <a:pt x="3" y="3236"/>
                </a:lnTo>
                <a:lnTo>
                  <a:pt x="1" y="3228"/>
                </a:lnTo>
                <a:lnTo>
                  <a:pt x="0" y="3219"/>
                </a:lnTo>
                <a:lnTo>
                  <a:pt x="0" y="3210"/>
                </a:lnTo>
                <a:lnTo>
                  <a:pt x="0" y="86"/>
                </a:lnTo>
                <a:lnTo>
                  <a:pt x="0" y="77"/>
                </a:lnTo>
                <a:lnTo>
                  <a:pt x="1" y="68"/>
                </a:lnTo>
                <a:lnTo>
                  <a:pt x="3" y="61"/>
                </a:lnTo>
                <a:lnTo>
                  <a:pt x="6" y="52"/>
                </a:lnTo>
                <a:lnTo>
                  <a:pt x="9" y="44"/>
                </a:lnTo>
                <a:lnTo>
                  <a:pt x="14" y="38"/>
                </a:lnTo>
                <a:lnTo>
                  <a:pt x="19" y="31"/>
                </a:lnTo>
                <a:lnTo>
                  <a:pt x="25" y="25"/>
                </a:lnTo>
                <a:lnTo>
                  <a:pt x="31" y="19"/>
                </a:lnTo>
                <a:lnTo>
                  <a:pt x="38" y="14"/>
                </a:lnTo>
                <a:lnTo>
                  <a:pt x="44" y="10"/>
                </a:lnTo>
                <a:lnTo>
                  <a:pt x="52" y="6"/>
                </a:lnTo>
                <a:lnTo>
                  <a:pt x="60" y="3"/>
                </a:lnTo>
                <a:lnTo>
                  <a:pt x="68" y="1"/>
                </a:lnTo>
                <a:lnTo>
                  <a:pt x="77" y="0"/>
                </a:lnTo>
                <a:lnTo>
                  <a:pt x="85" y="0"/>
                </a:lnTo>
                <a:lnTo>
                  <a:pt x="95" y="0"/>
                </a:lnTo>
                <a:lnTo>
                  <a:pt x="104" y="1"/>
                </a:lnTo>
                <a:lnTo>
                  <a:pt x="111" y="3"/>
                </a:lnTo>
                <a:lnTo>
                  <a:pt x="120" y="6"/>
                </a:lnTo>
                <a:lnTo>
                  <a:pt x="128" y="10"/>
                </a:lnTo>
                <a:lnTo>
                  <a:pt x="134" y="14"/>
                </a:lnTo>
                <a:lnTo>
                  <a:pt x="141" y="19"/>
                </a:lnTo>
                <a:lnTo>
                  <a:pt x="147" y="25"/>
                </a:lnTo>
                <a:lnTo>
                  <a:pt x="153" y="31"/>
                </a:lnTo>
                <a:lnTo>
                  <a:pt x="158" y="38"/>
                </a:lnTo>
                <a:lnTo>
                  <a:pt x="162" y="44"/>
                </a:lnTo>
                <a:lnTo>
                  <a:pt x="166" y="52"/>
                </a:lnTo>
                <a:lnTo>
                  <a:pt x="169" y="61"/>
                </a:lnTo>
                <a:lnTo>
                  <a:pt x="171" y="68"/>
                </a:lnTo>
                <a:lnTo>
                  <a:pt x="172" y="77"/>
                </a:lnTo>
                <a:lnTo>
                  <a:pt x="172" y="86"/>
                </a:lnTo>
                <a:close/>
              </a:path>
            </a:pathLst>
          </a:custGeom>
          <a:solidFill>
            <a:srgbClr val="8E81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27" name="Freeform 8">
            <a:extLst>
              <a:ext uri="{FF2B5EF4-FFF2-40B4-BE49-F238E27FC236}">
                <a16:creationId xmlns:a16="http://schemas.microsoft.com/office/drawing/2014/main" id="{7AE38958-EB45-4C9E-AD51-A8F5007A13B5}"/>
              </a:ext>
            </a:extLst>
          </p:cNvPr>
          <p:cNvSpPr>
            <a:spLocks/>
          </p:cNvSpPr>
          <p:nvPr/>
        </p:nvSpPr>
        <p:spPr bwMode="auto">
          <a:xfrm>
            <a:off x="3160633" y="5168857"/>
            <a:ext cx="463551" cy="1703388"/>
          </a:xfrm>
          <a:custGeom>
            <a:avLst/>
            <a:gdLst>
              <a:gd name="T0" fmla="*/ 171 w 876"/>
              <a:gd name="T1" fmla="*/ 3151 h 3218"/>
              <a:gd name="T2" fmla="*/ 166 w 876"/>
              <a:gd name="T3" fmla="*/ 3168 h 3218"/>
              <a:gd name="T4" fmla="*/ 157 w 876"/>
              <a:gd name="T5" fmla="*/ 3182 h 3218"/>
              <a:gd name="T6" fmla="*/ 146 w 876"/>
              <a:gd name="T7" fmla="*/ 3195 h 3218"/>
              <a:gd name="T8" fmla="*/ 133 w 876"/>
              <a:gd name="T9" fmla="*/ 3205 h 3218"/>
              <a:gd name="T10" fmla="*/ 118 w 876"/>
              <a:gd name="T11" fmla="*/ 3213 h 3218"/>
              <a:gd name="T12" fmla="*/ 102 w 876"/>
              <a:gd name="T13" fmla="*/ 3217 h 3218"/>
              <a:gd name="T14" fmla="*/ 84 w 876"/>
              <a:gd name="T15" fmla="*/ 3218 h 3218"/>
              <a:gd name="T16" fmla="*/ 67 w 876"/>
              <a:gd name="T17" fmla="*/ 3216 h 3218"/>
              <a:gd name="T18" fmla="*/ 51 w 876"/>
              <a:gd name="T19" fmla="*/ 3210 h 3218"/>
              <a:gd name="T20" fmla="*/ 35 w 876"/>
              <a:gd name="T21" fmla="*/ 3202 h 3218"/>
              <a:gd name="T22" fmla="*/ 23 w 876"/>
              <a:gd name="T23" fmla="*/ 3191 h 3218"/>
              <a:gd name="T24" fmla="*/ 14 w 876"/>
              <a:gd name="T25" fmla="*/ 3178 h 3218"/>
              <a:gd name="T26" fmla="*/ 6 w 876"/>
              <a:gd name="T27" fmla="*/ 3163 h 3218"/>
              <a:gd name="T28" fmla="*/ 2 w 876"/>
              <a:gd name="T29" fmla="*/ 3146 h 3218"/>
              <a:gd name="T30" fmla="*/ 0 w 876"/>
              <a:gd name="T31" fmla="*/ 3129 h 3218"/>
              <a:gd name="T32" fmla="*/ 2 w 876"/>
              <a:gd name="T33" fmla="*/ 3112 h 3218"/>
              <a:gd name="T34" fmla="*/ 708 w 876"/>
              <a:gd name="T35" fmla="*/ 59 h 3218"/>
              <a:gd name="T36" fmla="*/ 715 w 876"/>
              <a:gd name="T37" fmla="*/ 43 h 3218"/>
              <a:gd name="T38" fmla="*/ 724 w 876"/>
              <a:gd name="T39" fmla="*/ 29 h 3218"/>
              <a:gd name="T40" fmla="*/ 736 w 876"/>
              <a:gd name="T41" fmla="*/ 18 h 3218"/>
              <a:gd name="T42" fmla="*/ 750 w 876"/>
              <a:gd name="T43" fmla="*/ 10 h 3218"/>
              <a:gd name="T44" fmla="*/ 767 w 876"/>
              <a:gd name="T45" fmla="*/ 3 h 3218"/>
              <a:gd name="T46" fmla="*/ 783 w 876"/>
              <a:gd name="T47" fmla="*/ 1 h 3218"/>
              <a:gd name="T48" fmla="*/ 800 w 876"/>
              <a:gd name="T49" fmla="*/ 1 h 3218"/>
              <a:gd name="T50" fmla="*/ 818 w 876"/>
              <a:gd name="T51" fmla="*/ 5 h 3218"/>
              <a:gd name="T52" fmla="*/ 833 w 876"/>
              <a:gd name="T53" fmla="*/ 12 h 3218"/>
              <a:gd name="T54" fmla="*/ 847 w 876"/>
              <a:gd name="T55" fmla="*/ 22 h 3218"/>
              <a:gd name="T56" fmla="*/ 858 w 876"/>
              <a:gd name="T57" fmla="*/ 35 h 3218"/>
              <a:gd name="T58" fmla="*/ 866 w 876"/>
              <a:gd name="T59" fmla="*/ 49 h 3218"/>
              <a:gd name="T60" fmla="*/ 873 w 876"/>
              <a:gd name="T61" fmla="*/ 64 h 3218"/>
              <a:gd name="T62" fmla="*/ 876 w 876"/>
              <a:gd name="T63" fmla="*/ 80 h 3218"/>
              <a:gd name="T64" fmla="*/ 875 w 876"/>
              <a:gd name="T65" fmla="*/ 98 h 3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76" h="3218">
                <a:moveTo>
                  <a:pt x="874" y="106"/>
                </a:moveTo>
                <a:lnTo>
                  <a:pt x="171" y="3151"/>
                </a:lnTo>
                <a:lnTo>
                  <a:pt x="169" y="3159"/>
                </a:lnTo>
                <a:lnTo>
                  <a:pt x="166" y="3168"/>
                </a:lnTo>
                <a:lnTo>
                  <a:pt x="161" y="3176"/>
                </a:lnTo>
                <a:lnTo>
                  <a:pt x="157" y="3182"/>
                </a:lnTo>
                <a:lnTo>
                  <a:pt x="151" y="3189"/>
                </a:lnTo>
                <a:lnTo>
                  <a:pt x="146" y="3195"/>
                </a:lnTo>
                <a:lnTo>
                  <a:pt x="140" y="3201"/>
                </a:lnTo>
                <a:lnTo>
                  <a:pt x="133" y="3205"/>
                </a:lnTo>
                <a:lnTo>
                  <a:pt x="125" y="3209"/>
                </a:lnTo>
                <a:lnTo>
                  <a:pt x="118" y="3213"/>
                </a:lnTo>
                <a:lnTo>
                  <a:pt x="110" y="3215"/>
                </a:lnTo>
                <a:lnTo>
                  <a:pt x="102" y="3217"/>
                </a:lnTo>
                <a:lnTo>
                  <a:pt x="93" y="3218"/>
                </a:lnTo>
                <a:lnTo>
                  <a:pt x="84" y="3218"/>
                </a:lnTo>
                <a:lnTo>
                  <a:pt x="76" y="3218"/>
                </a:lnTo>
                <a:lnTo>
                  <a:pt x="67" y="3216"/>
                </a:lnTo>
                <a:lnTo>
                  <a:pt x="58" y="3214"/>
                </a:lnTo>
                <a:lnTo>
                  <a:pt x="51" y="3210"/>
                </a:lnTo>
                <a:lnTo>
                  <a:pt x="43" y="3206"/>
                </a:lnTo>
                <a:lnTo>
                  <a:pt x="35" y="3202"/>
                </a:lnTo>
                <a:lnTo>
                  <a:pt x="29" y="3196"/>
                </a:lnTo>
                <a:lnTo>
                  <a:pt x="23" y="3191"/>
                </a:lnTo>
                <a:lnTo>
                  <a:pt x="18" y="3184"/>
                </a:lnTo>
                <a:lnTo>
                  <a:pt x="14" y="3178"/>
                </a:lnTo>
                <a:lnTo>
                  <a:pt x="9" y="3170"/>
                </a:lnTo>
                <a:lnTo>
                  <a:pt x="6" y="3163"/>
                </a:lnTo>
                <a:lnTo>
                  <a:pt x="3" y="3155"/>
                </a:lnTo>
                <a:lnTo>
                  <a:pt x="2" y="3146"/>
                </a:lnTo>
                <a:lnTo>
                  <a:pt x="1" y="3138"/>
                </a:lnTo>
                <a:lnTo>
                  <a:pt x="0" y="3129"/>
                </a:lnTo>
                <a:lnTo>
                  <a:pt x="1" y="3120"/>
                </a:lnTo>
                <a:lnTo>
                  <a:pt x="2" y="3112"/>
                </a:lnTo>
                <a:lnTo>
                  <a:pt x="705" y="67"/>
                </a:lnTo>
                <a:lnTo>
                  <a:pt x="708" y="59"/>
                </a:lnTo>
                <a:lnTo>
                  <a:pt x="711" y="51"/>
                </a:lnTo>
                <a:lnTo>
                  <a:pt x="715" y="43"/>
                </a:lnTo>
                <a:lnTo>
                  <a:pt x="719" y="36"/>
                </a:lnTo>
                <a:lnTo>
                  <a:pt x="724" y="29"/>
                </a:lnTo>
                <a:lnTo>
                  <a:pt x="731" y="24"/>
                </a:lnTo>
                <a:lnTo>
                  <a:pt x="736" y="18"/>
                </a:lnTo>
                <a:lnTo>
                  <a:pt x="744" y="14"/>
                </a:lnTo>
                <a:lnTo>
                  <a:pt x="750" y="10"/>
                </a:lnTo>
                <a:lnTo>
                  <a:pt x="758" y="7"/>
                </a:lnTo>
                <a:lnTo>
                  <a:pt x="767" y="3"/>
                </a:lnTo>
                <a:lnTo>
                  <a:pt x="774" y="2"/>
                </a:lnTo>
                <a:lnTo>
                  <a:pt x="783" y="1"/>
                </a:lnTo>
                <a:lnTo>
                  <a:pt x="792" y="0"/>
                </a:lnTo>
                <a:lnTo>
                  <a:pt x="800" y="1"/>
                </a:lnTo>
                <a:lnTo>
                  <a:pt x="809" y="2"/>
                </a:lnTo>
                <a:lnTo>
                  <a:pt x="818" y="5"/>
                </a:lnTo>
                <a:lnTo>
                  <a:pt x="825" y="9"/>
                </a:lnTo>
                <a:lnTo>
                  <a:pt x="833" y="12"/>
                </a:lnTo>
                <a:lnTo>
                  <a:pt x="840" y="17"/>
                </a:lnTo>
                <a:lnTo>
                  <a:pt x="847" y="22"/>
                </a:lnTo>
                <a:lnTo>
                  <a:pt x="852" y="28"/>
                </a:lnTo>
                <a:lnTo>
                  <a:pt x="858" y="35"/>
                </a:lnTo>
                <a:lnTo>
                  <a:pt x="863" y="41"/>
                </a:lnTo>
                <a:lnTo>
                  <a:pt x="866" y="49"/>
                </a:lnTo>
                <a:lnTo>
                  <a:pt x="871" y="56"/>
                </a:lnTo>
                <a:lnTo>
                  <a:pt x="873" y="64"/>
                </a:lnTo>
                <a:lnTo>
                  <a:pt x="875" y="73"/>
                </a:lnTo>
                <a:lnTo>
                  <a:pt x="876" y="80"/>
                </a:lnTo>
                <a:lnTo>
                  <a:pt x="876" y="89"/>
                </a:lnTo>
                <a:lnTo>
                  <a:pt x="875" y="98"/>
                </a:lnTo>
                <a:lnTo>
                  <a:pt x="874" y="106"/>
                </a:lnTo>
                <a:close/>
              </a:path>
            </a:pathLst>
          </a:custGeom>
          <a:solidFill>
            <a:srgbClr val="8E81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28" name="Freeform 10">
            <a:extLst>
              <a:ext uri="{FF2B5EF4-FFF2-40B4-BE49-F238E27FC236}">
                <a16:creationId xmlns:a16="http://schemas.microsoft.com/office/drawing/2014/main" id="{F9C3ACC7-B1F5-4511-B655-42F3D27031A0}"/>
              </a:ext>
            </a:extLst>
          </p:cNvPr>
          <p:cNvSpPr>
            <a:spLocks/>
          </p:cNvSpPr>
          <p:nvPr/>
        </p:nvSpPr>
        <p:spPr bwMode="auto">
          <a:xfrm>
            <a:off x="4565570" y="5168857"/>
            <a:ext cx="463551" cy="1703388"/>
          </a:xfrm>
          <a:custGeom>
            <a:avLst/>
            <a:gdLst>
              <a:gd name="T0" fmla="*/ 706 w 876"/>
              <a:gd name="T1" fmla="*/ 3151 h 3218"/>
              <a:gd name="T2" fmla="*/ 711 w 876"/>
              <a:gd name="T3" fmla="*/ 3168 h 3218"/>
              <a:gd name="T4" fmla="*/ 720 w 876"/>
              <a:gd name="T5" fmla="*/ 3182 h 3218"/>
              <a:gd name="T6" fmla="*/ 731 w 876"/>
              <a:gd name="T7" fmla="*/ 3195 h 3218"/>
              <a:gd name="T8" fmla="*/ 744 w 876"/>
              <a:gd name="T9" fmla="*/ 3205 h 3218"/>
              <a:gd name="T10" fmla="*/ 759 w 876"/>
              <a:gd name="T11" fmla="*/ 3213 h 3218"/>
              <a:gd name="T12" fmla="*/ 775 w 876"/>
              <a:gd name="T13" fmla="*/ 3217 h 3218"/>
              <a:gd name="T14" fmla="*/ 791 w 876"/>
              <a:gd name="T15" fmla="*/ 3218 h 3218"/>
              <a:gd name="T16" fmla="*/ 809 w 876"/>
              <a:gd name="T17" fmla="*/ 3216 h 3218"/>
              <a:gd name="T18" fmla="*/ 826 w 876"/>
              <a:gd name="T19" fmla="*/ 3210 h 3218"/>
              <a:gd name="T20" fmla="*/ 840 w 876"/>
              <a:gd name="T21" fmla="*/ 3202 h 3218"/>
              <a:gd name="T22" fmla="*/ 853 w 876"/>
              <a:gd name="T23" fmla="*/ 3191 h 3218"/>
              <a:gd name="T24" fmla="*/ 863 w 876"/>
              <a:gd name="T25" fmla="*/ 3178 h 3218"/>
              <a:gd name="T26" fmla="*/ 870 w 876"/>
              <a:gd name="T27" fmla="*/ 3163 h 3218"/>
              <a:gd name="T28" fmla="*/ 875 w 876"/>
              <a:gd name="T29" fmla="*/ 3146 h 3218"/>
              <a:gd name="T30" fmla="*/ 876 w 876"/>
              <a:gd name="T31" fmla="*/ 3129 h 3218"/>
              <a:gd name="T32" fmla="*/ 874 w 876"/>
              <a:gd name="T33" fmla="*/ 3112 h 3218"/>
              <a:gd name="T34" fmla="*/ 169 w 876"/>
              <a:gd name="T35" fmla="*/ 59 h 3218"/>
              <a:gd name="T36" fmla="*/ 162 w 876"/>
              <a:gd name="T37" fmla="*/ 43 h 3218"/>
              <a:gd name="T38" fmla="*/ 151 w 876"/>
              <a:gd name="T39" fmla="*/ 29 h 3218"/>
              <a:gd name="T40" fmla="*/ 139 w 876"/>
              <a:gd name="T41" fmla="*/ 18 h 3218"/>
              <a:gd name="T42" fmla="*/ 125 w 876"/>
              <a:gd name="T43" fmla="*/ 10 h 3218"/>
              <a:gd name="T44" fmla="*/ 110 w 876"/>
              <a:gd name="T45" fmla="*/ 3 h 3218"/>
              <a:gd name="T46" fmla="*/ 94 w 876"/>
              <a:gd name="T47" fmla="*/ 1 h 3218"/>
              <a:gd name="T48" fmla="*/ 76 w 876"/>
              <a:gd name="T49" fmla="*/ 1 h 3218"/>
              <a:gd name="T50" fmla="*/ 59 w 876"/>
              <a:gd name="T51" fmla="*/ 5 h 3218"/>
              <a:gd name="T52" fmla="*/ 43 w 876"/>
              <a:gd name="T53" fmla="*/ 12 h 3218"/>
              <a:gd name="T54" fmla="*/ 30 w 876"/>
              <a:gd name="T55" fmla="*/ 22 h 3218"/>
              <a:gd name="T56" fmla="*/ 18 w 876"/>
              <a:gd name="T57" fmla="*/ 35 h 3218"/>
              <a:gd name="T58" fmla="*/ 9 w 876"/>
              <a:gd name="T59" fmla="*/ 49 h 3218"/>
              <a:gd name="T60" fmla="*/ 4 w 876"/>
              <a:gd name="T61" fmla="*/ 64 h 3218"/>
              <a:gd name="T62" fmla="*/ 0 w 876"/>
              <a:gd name="T63" fmla="*/ 80 h 3218"/>
              <a:gd name="T64" fmla="*/ 0 w 876"/>
              <a:gd name="T65" fmla="*/ 98 h 3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76" h="3218">
                <a:moveTo>
                  <a:pt x="3" y="106"/>
                </a:moveTo>
                <a:lnTo>
                  <a:pt x="706" y="3151"/>
                </a:lnTo>
                <a:lnTo>
                  <a:pt x="708" y="3159"/>
                </a:lnTo>
                <a:lnTo>
                  <a:pt x="711" y="3168"/>
                </a:lnTo>
                <a:lnTo>
                  <a:pt x="715" y="3176"/>
                </a:lnTo>
                <a:lnTo>
                  <a:pt x="720" y="3182"/>
                </a:lnTo>
                <a:lnTo>
                  <a:pt x="725" y="3189"/>
                </a:lnTo>
                <a:lnTo>
                  <a:pt x="731" y="3195"/>
                </a:lnTo>
                <a:lnTo>
                  <a:pt x="737" y="3201"/>
                </a:lnTo>
                <a:lnTo>
                  <a:pt x="744" y="3205"/>
                </a:lnTo>
                <a:lnTo>
                  <a:pt x="751" y="3209"/>
                </a:lnTo>
                <a:lnTo>
                  <a:pt x="759" y="3213"/>
                </a:lnTo>
                <a:lnTo>
                  <a:pt x="766" y="3215"/>
                </a:lnTo>
                <a:lnTo>
                  <a:pt x="775" y="3217"/>
                </a:lnTo>
                <a:lnTo>
                  <a:pt x="783" y="3218"/>
                </a:lnTo>
                <a:lnTo>
                  <a:pt x="791" y="3218"/>
                </a:lnTo>
                <a:lnTo>
                  <a:pt x="800" y="3218"/>
                </a:lnTo>
                <a:lnTo>
                  <a:pt x="809" y="3216"/>
                </a:lnTo>
                <a:lnTo>
                  <a:pt x="817" y="3214"/>
                </a:lnTo>
                <a:lnTo>
                  <a:pt x="826" y="3210"/>
                </a:lnTo>
                <a:lnTo>
                  <a:pt x="834" y="3206"/>
                </a:lnTo>
                <a:lnTo>
                  <a:pt x="840" y="3202"/>
                </a:lnTo>
                <a:lnTo>
                  <a:pt x="847" y="3196"/>
                </a:lnTo>
                <a:lnTo>
                  <a:pt x="853" y="3191"/>
                </a:lnTo>
                <a:lnTo>
                  <a:pt x="859" y="3184"/>
                </a:lnTo>
                <a:lnTo>
                  <a:pt x="863" y="3178"/>
                </a:lnTo>
                <a:lnTo>
                  <a:pt x="867" y="3170"/>
                </a:lnTo>
                <a:lnTo>
                  <a:pt x="870" y="3163"/>
                </a:lnTo>
                <a:lnTo>
                  <a:pt x="873" y="3155"/>
                </a:lnTo>
                <a:lnTo>
                  <a:pt x="875" y="3146"/>
                </a:lnTo>
                <a:lnTo>
                  <a:pt x="876" y="3138"/>
                </a:lnTo>
                <a:lnTo>
                  <a:pt x="876" y="3129"/>
                </a:lnTo>
                <a:lnTo>
                  <a:pt x="876" y="3120"/>
                </a:lnTo>
                <a:lnTo>
                  <a:pt x="874" y="3112"/>
                </a:lnTo>
                <a:lnTo>
                  <a:pt x="171" y="67"/>
                </a:lnTo>
                <a:lnTo>
                  <a:pt x="169" y="59"/>
                </a:lnTo>
                <a:lnTo>
                  <a:pt x="165" y="51"/>
                </a:lnTo>
                <a:lnTo>
                  <a:pt x="162" y="43"/>
                </a:lnTo>
                <a:lnTo>
                  <a:pt x="157" y="36"/>
                </a:lnTo>
                <a:lnTo>
                  <a:pt x="151" y="29"/>
                </a:lnTo>
                <a:lnTo>
                  <a:pt x="146" y="24"/>
                </a:lnTo>
                <a:lnTo>
                  <a:pt x="139" y="18"/>
                </a:lnTo>
                <a:lnTo>
                  <a:pt x="133" y="14"/>
                </a:lnTo>
                <a:lnTo>
                  <a:pt x="125" y="10"/>
                </a:lnTo>
                <a:lnTo>
                  <a:pt x="118" y="7"/>
                </a:lnTo>
                <a:lnTo>
                  <a:pt x="110" y="3"/>
                </a:lnTo>
                <a:lnTo>
                  <a:pt x="101" y="2"/>
                </a:lnTo>
                <a:lnTo>
                  <a:pt x="94" y="1"/>
                </a:lnTo>
                <a:lnTo>
                  <a:pt x="85" y="0"/>
                </a:lnTo>
                <a:lnTo>
                  <a:pt x="76" y="1"/>
                </a:lnTo>
                <a:lnTo>
                  <a:pt x="68" y="2"/>
                </a:lnTo>
                <a:lnTo>
                  <a:pt x="59" y="5"/>
                </a:lnTo>
                <a:lnTo>
                  <a:pt x="50" y="9"/>
                </a:lnTo>
                <a:lnTo>
                  <a:pt x="43" y="12"/>
                </a:lnTo>
                <a:lnTo>
                  <a:pt x="36" y="17"/>
                </a:lnTo>
                <a:lnTo>
                  <a:pt x="30" y="22"/>
                </a:lnTo>
                <a:lnTo>
                  <a:pt x="23" y="28"/>
                </a:lnTo>
                <a:lnTo>
                  <a:pt x="18" y="35"/>
                </a:lnTo>
                <a:lnTo>
                  <a:pt x="13" y="41"/>
                </a:lnTo>
                <a:lnTo>
                  <a:pt x="9" y="49"/>
                </a:lnTo>
                <a:lnTo>
                  <a:pt x="6" y="56"/>
                </a:lnTo>
                <a:lnTo>
                  <a:pt x="4" y="64"/>
                </a:lnTo>
                <a:lnTo>
                  <a:pt x="1" y="73"/>
                </a:lnTo>
                <a:lnTo>
                  <a:pt x="0" y="80"/>
                </a:lnTo>
                <a:lnTo>
                  <a:pt x="0" y="89"/>
                </a:lnTo>
                <a:lnTo>
                  <a:pt x="0" y="98"/>
                </a:lnTo>
                <a:lnTo>
                  <a:pt x="3" y="106"/>
                </a:lnTo>
                <a:close/>
              </a:path>
            </a:pathLst>
          </a:custGeom>
          <a:solidFill>
            <a:srgbClr val="8E81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7DBEA47-10AE-48EF-89D4-D8E981F35A2B}"/>
              </a:ext>
            </a:extLst>
          </p:cNvPr>
          <p:cNvGrpSpPr/>
          <p:nvPr/>
        </p:nvGrpSpPr>
        <p:grpSpPr>
          <a:xfrm>
            <a:off x="36432" y="1511257"/>
            <a:ext cx="7718427" cy="4287839"/>
            <a:chOff x="1192213" y="669925"/>
            <a:chExt cx="6734175" cy="3878263"/>
          </a:xfrm>
          <a:effectLst>
            <a:outerShdw blurRad="11557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F39B81D0-0002-480F-B5CC-0CD63E189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463" y="877888"/>
              <a:ext cx="6543675" cy="3670300"/>
            </a:xfrm>
            <a:custGeom>
              <a:avLst/>
              <a:gdLst>
                <a:gd name="T0" fmla="*/ 12365 w 12365"/>
                <a:gd name="T1" fmla="*/ 6937 h 6937"/>
                <a:gd name="T2" fmla="*/ 0 w 12365"/>
                <a:gd name="T3" fmla="*/ 6937 h 6937"/>
                <a:gd name="T4" fmla="*/ 0 w 12365"/>
                <a:gd name="T5" fmla="*/ 83 h 6937"/>
                <a:gd name="T6" fmla="*/ 0 w 12365"/>
                <a:gd name="T7" fmla="*/ 74 h 6937"/>
                <a:gd name="T8" fmla="*/ 2 w 12365"/>
                <a:gd name="T9" fmla="*/ 66 h 6937"/>
                <a:gd name="T10" fmla="*/ 6 w 12365"/>
                <a:gd name="T11" fmla="*/ 58 h 6937"/>
                <a:gd name="T12" fmla="*/ 10 w 12365"/>
                <a:gd name="T13" fmla="*/ 51 h 6937"/>
                <a:gd name="T14" fmla="*/ 15 w 12365"/>
                <a:gd name="T15" fmla="*/ 43 h 6937"/>
                <a:gd name="T16" fmla="*/ 22 w 12365"/>
                <a:gd name="T17" fmla="*/ 36 h 6937"/>
                <a:gd name="T18" fmla="*/ 29 w 12365"/>
                <a:gd name="T19" fmla="*/ 30 h 6937"/>
                <a:gd name="T20" fmla="*/ 38 w 12365"/>
                <a:gd name="T21" fmla="*/ 23 h 6937"/>
                <a:gd name="T22" fmla="*/ 47 w 12365"/>
                <a:gd name="T23" fmla="*/ 18 h 6937"/>
                <a:gd name="T24" fmla="*/ 58 w 12365"/>
                <a:gd name="T25" fmla="*/ 14 h 6937"/>
                <a:gd name="T26" fmla="*/ 68 w 12365"/>
                <a:gd name="T27" fmla="*/ 9 h 6937"/>
                <a:gd name="T28" fmla="*/ 79 w 12365"/>
                <a:gd name="T29" fmla="*/ 6 h 6937"/>
                <a:gd name="T30" fmla="*/ 91 w 12365"/>
                <a:gd name="T31" fmla="*/ 3 h 6937"/>
                <a:gd name="T32" fmla="*/ 104 w 12365"/>
                <a:gd name="T33" fmla="*/ 1 h 6937"/>
                <a:gd name="T34" fmla="*/ 117 w 12365"/>
                <a:gd name="T35" fmla="*/ 0 h 6937"/>
                <a:gd name="T36" fmla="*/ 130 w 12365"/>
                <a:gd name="T37" fmla="*/ 0 h 6937"/>
                <a:gd name="T38" fmla="*/ 12235 w 12365"/>
                <a:gd name="T39" fmla="*/ 0 h 6937"/>
                <a:gd name="T40" fmla="*/ 12248 w 12365"/>
                <a:gd name="T41" fmla="*/ 0 h 6937"/>
                <a:gd name="T42" fmla="*/ 12261 w 12365"/>
                <a:gd name="T43" fmla="*/ 1 h 6937"/>
                <a:gd name="T44" fmla="*/ 12274 w 12365"/>
                <a:gd name="T45" fmla="*/ 3 h 6937"/>
                <a:gd name="T46" fmla="*/ 12286 w 12365"/>
                <a:gd name="T47" fmla="*/ 6 h 6937"/>
                <a:gd name="T48" fmla="*/ 12297 w 12365"/>
                <a:gd name="T49" fmla="*/ 9 h 6937"/>
                <a:gd name="T50" fmla="*/ 12308 w 12365"/>
                <a:gd name="T51" fmla="*/ 14 h 6937"/>
                <a:gd name="T52" fmla="*/ 12318 w 12365"/>
                <a:gd name="T53" fmla="*/ 18 h 6937"/>
                <a:gd name="T54" fmla="*/ 12328 w 12365"/>
                <a:gd name="T55" fmla="*/ 23 h 6937"/>
                <a:gd name="T56" fmla="*/ 12336 w 12365"/>
                <a:gd name="T57" fmla="*/ 30 h 6937"/>
                <a:gd name="T58" fmla="*/ 12344 w 12365"/>
                <a:gd name="T59" fmla="*/ 36 h 6937"/>
                <a:gd name="T60" fmla="*/ 12350 w 12365"/>
                <a:gd name="T61" fmla="*/ 43 h 6937"/>
                <a:gd name="T62" fmla="*/ 12356 w 12365"/>
                <a:gd name="T63" fmla="*/ 51 h 6937"/>
                <a:gd name="T64" fmla="*/ 12360 w 12365"/>
                <a:gd name="T65" fmla="*/ 58 h 6937"/>
                <a:gd name="T66" fmla="*/ 12363 w 12365"/>
                <a:gd name="T67" fmla="*/ 66 h 6937"/>
                <a:gd name="T68" fmla="*/ 12364 w 12365"/>
                <a:gd name="T69" fmla="*/ 74 h 6937"/>
                <a:gd name="T70" fmla="*/ 12365 w 12365"/>
                <a:gd name="T71" fmla="*/ 83 h 6937"/>
                <a:gd name="T72" fmla="*/ 12365 w 12365"/>
                <a:gd name="T73" fmla="*/ 6937 h 6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65" h="6937">
                  <a:moveTo>
                    <a:pt x="12365" y="6937"/>
                  </a:moveTo>
                  <a:lnTo>
                    <a:pt x="0" y="6937"/>
                  </a:lnTo>
                  <a:lnTo>
                    <a:pt x="0" y="83"/>
                  </a:lnTo>
                  <a:lnTo>
                    <a:pt x="0" y="74"/>
                  </a:lnTo>
                  <a:lnTo>
                    <a:pt x="2" y="66"/>
                  </a:lnTo>
                  <a:lnTo>
                    <a:pt x="6" y="58"/>
                  </a:lnTo>
                  <a:lnTo>
                    <a:pt x="10" y="51"/>
                  </a:lnTo>
                  <a:lnTo>
                    <a:pt x="15" y="43"/>
                  </a:lnTo>
                  <a:lnTo>
                    <a:pt x="22" y="36"/>
                  </a:lnTo>
                  <a:lnTo>
                    <a:pt x="29" y="30"/>
                  </a:lnTo>
                  <a:lnTo>
                    <a:pt x="38" y="23"/>
                  </a:lnTo>
                  <a:lnTo>
                    <a:pt x="47" y="18"/>
                  </a:lnTo>
                  <a:lnTo>
                    <a:pt x="58" y="14"/>
                  </a:lnTo>
                  <a:lnTo>
                    <a:pt x="68" y="9"/>
                  </a:lnTo>
                  <a:lnTo>
                    <a:pt x="79" y="6"/>
                  </a:lnTo>
                  <a:lnTo>
                    <a:pt x="91" y="3"/>
                  </a:lnTo>
                  <a:lnTo>
                    <a:pt x="104" y="1"/>
                  </a:lnTo>
                  <a:lnTo>
                    <a:pt x="117" y="0"/>
                  </a:lnTo>
                  <a:lnTo>
                    <a:pt x="130" y="0"/>
                  </a:lnTo>
                  <a:lnTo>
                    <a:pt x="12235" y="0"/>
                  </a:lnTo>
                  <a:lnTo>
                    <a:pt x="12248" y="0"/>
                  </a:lnTo>
                  <a:lnTo>
                    <a:pt x="12261" y="1"/>
                  </a:lnTo>
                  <a:lnTo>
                    <a:pt x="12274" y="3"/>
                  </a:lnTo>
                  <a:lnTo>
                    <a:pt x="12286" y="6"/>
                  </a:lnTo>
                  <a:lnTo>
                    <a:pt x="12297" y="9"/>
                  </a:lnTo>
                  <a:lnTo>
                    <a:pt x="12308" y="14"/>
                  </a:lnTo>
                  <a:lnTo>
                    <a:pt x="12318" y="18"/>
                  </a:lnTo>
                  <a:lnTo>
                    <a:pt x="12328" y="23"/>
                  </a:lnTo>
                  <a:lnTo>
                    <a:pt x="12336" y="30"/>
                  </a:lnTo>
                  <a:lnTo>
                    <a:pt x="12344" y="36"/>
                  </a:lnTo>
                  <a:lnTo>
                    <a:pt x="12350" y="43"/>
                  </a:lnTo>
                  <a:lnTo>
                    <a:pt x="12356" y="51"/>
                  </a:lnTo>
                  <a:lnTo>
                    <a:pt x="12360" y="58"/>
                  </a:lnTo>
                  <a:lnTo>
                    <a:pt x="12363" y="66"/>
                  </a:lnTo>
                  <a:lnTo>
                    <a:pt x="12364" y="74"/>
                  </a:lnTo>
                  <a:lnTo>
                    <a:pt x="12365" y="83"/>
                  </a:lnTo>
                  <a:lnTo>
                    <a:pt x="12365" y="69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r>
                <a:rPr lang="en-ID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Eselonisasi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harus</a:t>
              </a:r>
              <a:r>
                <a:rPr lang="en-ID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disederhanakan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ID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Eselon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 I,  </a:t>
              </a:r>
              <a:r>
                <a:rPr lang="en-ID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eselon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 II, </a:t>
              </a:r>
              <a:r>
                <a:rPr lang="en-ID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eselon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 III, </a:t>
              </a:r>
              <a:r>
                <a:rPr lang="en-ID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eselon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 IV, </a:t>
              </a: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apa</a:t>
              </a:r>
              <a:r>
                <a:rPr lang="en-ID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tidak</a:t>
              </a:r>
              <a:endParaRPr lang="en-ID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kebanyakan</a:t>
              </a:r>
              <a:r>
                <a:rPr lang="en-ID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Saya </a:t>
              </a:r>
              <a:r>
                <a:rPr lang="en-ID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minta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untuk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disederhanakan</a:t>
              </a:r>
              <a:r>
                <a:rPr lang="en-ID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menjadi</a:t>
              </a:r>
              <a:r>
                <a:rPr lang="en-ID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2 level </a:t>
              </a: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saja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diganti</a:t>
              </a:r>
              <a:r>
                <a:rPr lang="en-ID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dengan</a:t>
              </a:r>
              <a:r>
                <a:rPr lang="en-ID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jabatan</a:t>
              </a:r>
              <a:r>
                <a:rPr lang="en-ID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fungsional</a:t>
              </a:r>
              <a:r>
                <a:rPr lang="en-ID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yang </a:t>
              </a:r>
              <a:r>
                <a:rPr lang="en-ID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menghargai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keahlian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D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menghargai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kompetensi</a:t>
              </a:r>
              <a:r>
                <a:rPr lang="en-ID" sz="24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55BABD19-9A06-4621-9063-BABD48BE7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213" y="669925"/>
              <a:ext cx="6734175" cy="249238"/>
            </a:xfrm>
            <a:custGeom>
              <a:avLst/>
              <a:gdLst>
                <a:gd name="T0" fmla="*/ 103 w 12726"/>
                <a:gd name="T1" fmla="*/ 472 h 472"/>
                <a:gd name="T2" fmla="*/ 82 w 12726"/>
                <a:gd name="T3" fmla="*/ 471 h 472"/>
                <a:gd name="T4" fmla="*/ 63 w 12726"/>
                <a:gd name="T5" fmla="*/ 466 h 472"/>
                <a:gd name="T6" fmla="*/ 46 w 12726"/>
                <a:gd name="T7" fmla="*/ 460 h 472"/>
                <a:gd name="T8" fmla="*/ 30 w 12726"/>
                <a:gd name="T9" fmla="*/ 451 h 472"/>
                <a:gd name="T10" fmla="*/ 17 w 12726"/>
                <a:gd name="T11" fmla="*/ 441 h 472"/>
                <a:gd name="T12" fmla="*/ 8 w 12726"/>
                <a:gd name="T13" fmla="*/ 429 h 472"/>
                <a:gd name="T14" fmla="*/ 2 w 12726"/>
                <a:gd name="T15" fmla="*/ 418 h 472"/>
                <a:gd name="T16" fmla="*/ 0 w 12726"/>
                <a:gd name="T17" fmla="*/ 403 h 472"/>
                <a:gd name="T18" fmla="*/ 0 w 12726"/>
                <a:gd name="T19" fmla="*/ 61 h 472"/>
                <a:gd name="T20" fmla="*/ 4 w 12726"/>
                <a:gd name="T21" fmla="*/ 48 h 472"/>
                <a:gd name="T22" fmla="*/ 12 w 12726"/>
                <a:gd name="T23" fmla="*/ 36 h 472"/>
                <a:gd name="T24" fmla="*/ 24 w 12726"/>
                <a:gd name="T25" fmla="*/ 25 h 472"/>
                <a:gd name="T26" fmla="*/ 38 w 12726"/>
                <a:gd name="T27" fmla="*/ 15 h 472"/>
                <a:gd name="T28" fmla="*/ 54 w 12726"/>
                <a:gd name="T29" fmla="*/ 9 h 472"/>
                <a:gd name="T30" fmla="*/ 73 w 12726"/>
                <a:gd name="T31" fmla="*/ 3 h 472"/>
                <a:gd name="T32" fmla="*/ 92 w 12726"/>
                <a:gd name="T33" fmla="*/ 0 h 472"/>
                <a:gd name="T34" fmla="*/ 12623 w 12726"/>
                <a:gd name="T35" fmla="*/ 0 h 472"/>
                <a:gd name="T36" fmla="*/ 12643 w 12726"/>
                <a:gd name="T37" fmla="*/ 1 h 472"/>
                <a:gd name="T38" fmla="*/ 12663 w 12726"/>
                <a:gd name="T39" fmla="*/ 5 h 472"/>
                <a:gd name="T40" fmla="*/ 12680 w 12726"/>
                <a:gd name="T41" fmla="*/ 12 h 472"/>
                <a:gd name="T42" fmla="*/ 12695 w 12726"/>
                <a:gd name="T43" fmla="*/ 20 h 472"/>
                <a:gd name="T44" fmla="*/ 12707 w 12726"/>
                <a:gd name="T45" fmla="*/ 30 h 472"/>
                <a:gd name="T46" fmla="*/ 12717 w 12726"/>
                <a:gd name="T47" fmla="*/ 41 h 472"/>
                <a:gd name="T48" fmla="*/ 12723 w 12726"/>
                <a:gd name="T49" fmla="*/ 54 h 472"/>
                <a:gd name="T50" fmla="*/ 12726 w 12726"/>
                <a:gd name="T51" fmla="*/ 68 h 472"/>
                <a:gd name="T52" fmla="*/ 12724 w 12726"/>
                <a:gd name="T53" fmla="*/ 410 h 472"/>
                <a:gd name="T54" fmla="*/ 12720 w 12726"/>
                <a:gd name="T55" fmla="*/ 424 h 472"/>
                <a:gd name="T56" fmla="*/ 12713 w 12726"/>
                <a:gd name="T57" fmla="*/ 436 h 472"/>
                <a:gd name="T58" fmla="*/ 12702 w 12726"/>
                <a:gd name="T59" fmla="*/ 447 h 472"/>
                <a:gd name="T60" fmla="*/ 12688 w 12726"/>
                <a:gd name="T61" fmla="*/ 456 h 472"/>
                <a:gd name="T62" fmla="*/ 12671 w 12726"/>
                <a:gd name="T63" fmla="*/ 463 h 472"/>
                <a:gd name="T64" fmla="*/ 12653 w 12726"/>
                <a:gd name="T65" fmla="*/ 469 h 472"/>
                <a:gd name="T66" fmla="*/ 12632 w 12726"/>
                <a:gd name="T67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26" h="472">
                  <a:moveTo>
                    <a:pt x="12623" y="472"/>
                  </a:moveTo>
                  <a:lnTo>
                    <a:pt x="103" y="472"/>
                  </a:lnTo>
                  <a:lnTo>
                    <a:pt x="92" y="471"/>
                  </a:lnTo>
                  <a:lnTo>
                    <a:pt x="82" y="471"/>
                  </a:lnTo>
                  <a:lnTo>
                    <a:pt x="73" y="469"/>
                  </a:lnTo>
                  <a:lnTo>
                    <a:pt x="63" y="466"/>
                  </a:lnTo>
                  <a:lnTo>
                    <a:pt x="54" y="463"/>
                  </a:lnTo>
                  <a:lnTo>
                    <a:pt x="46" y="460"/>
                  </a:lnTo>
                  <a:lnTo>
                    <a:pt x="38" y="456"/>
                  </a:lnTo>
                  <a:lnTo>
                    <a:pt x="30" y="451"/>
                  </a:lnTo>
                  <a:lnTo>
                    <a:pt x="24" y="447"/>
                  </a:lnTo>
                  <a:lnTo>
                    <a:pt x="17" y="441"/>
                  </a:lnTo>
                  <a:lnTo>
                    <a:pt x="12" y="436"/>
                  </a:lnTo>
                  <a:lnTo>
                    <a:pt x="8" y="429"/>
                  </a:lnTo>
                  <a:lnTo>
                    <a:pt x="4" y="424"/>
                  </a:lnTo>
                  <a:lnTo>
                    <a:pt x="2" y="418"/>
                  </a:lnTo>
                  <a:lnTo>
                    <a:pt x="0" y="410"/>
                  </a:lnTo>
                  <a:lnTo>
                    <a:pt x="0" y="403"/>
                  </a:lnTo>
                  <a:lnTo>
                    <a:pt x="0" y="68"/>
                  </a:lnTo>
                  <a:lnTo>
                    <a:pt x="0" y="61"/>
                  </a:lnTo>
                  <a:lnTo>
                    <a:pt x="2" y="54"/>
                  </a:lnTo>
                  <a:lnTo>
                    <a:pt x="4" y="48"/>
                  </a:lnTo>
                  <a:lnTo>
                    <a:pt x="8" y="41"/>
                  </a:lnTo>
                  <a:lnTo>
                    <a:pt x="12" y="36"/>
                  </a:lnTo>
                  <a:lnTo>
                    <a:pt x="17" y="30"/>
                  </a:lnTo>
                  <a:lnTo>
                    <a:pt x="24" y="25"/>
                  </a:lnTo>
                  <a:lnTo>
                    <a:pt x="30" y="20"/>
                  </a:lnTo>
                  <a:lnTo>
                    <a:pt x="38" y="15"/>
                  </a:lnTo>
                  <a:lnTo>
                    <a:pt x="46" y="12"/>
                  </a:lnTo>
                  <a:lnTo>
                    <a:pt x="54" y="9"/>
                  </a:lnTo>
                  <a:lnTo>
                    <a:pt x="63" y="5"/>
                  </a:lnTo>
                  <a:lnTo>
                    <a:pt x="73" y="3"/>
                  </a:lnTo>
                  <a:lnTo>
                    <a:pt x="82" y="1"/>
                  </a:lnTo>
                  <a:lnTo>
                    <a:pt x="92" y="0"/>
                  </a:lnTo>
                  <a:lnTo>
                    <a:pt x="103" y="0"/>
                  </a:lnTo>
                  <a:lnTo>
                    <a:pt x="12623" y="0"/>
                  </a:lnTo>
                  <a:lnTo>
                    <a:pt x="12632" y="0"/>
                  </a:lnTo>
                  <a:lnTo>
                    <a:pt x="12643" y="1"/>
                  </a:lnTo>
                  <a:lnTo>
                    <a:pt x="12653" y="3"/>
                  </a:lnTo>
                  <a:lnTo>
                    <a:pt x="12663" y="5"/>
                  </a:lnTo>
                  <a:lnTo>
                    <a:pt x="12671" y="9"/>
                  </a:lnTo>
                  <a:lnTo>
                    <a:pt x="12680" y="12"/>
                  </a:lnTo>
                  <a:lnTo>
                    <a:pt x="12688" y="15"/>
                  </a:lnTo>
                  <a:lnTo>
                    <a:pt x="12695" y="20"/>
                  </a:lnTo>
                  <a:lnTo>
                    <a:pt x="12702" y="25"/>
                  </a:lnTo>
                  <a:lnTo>
                    <a:pt x="12707" y="30"/>
                  </a:lnTo>
                  <a:lnTo>
                    <a:pt x="12713" y="36"/>
                  </a:lnTo>
                  <a:lnTo>
                    <a:pt x="12717" y="41"/>
                  </a:lnTo>
                  <a:lnTo>
                    <a:pt x="12720" y="48"/>
                  </a:lnTo>
                  <a:lnTo>
                    <a:pt x="12723" y="54"/>
                  </a:lnTo>
                  <a:lnTo>
                    <a:pt x="12724" y="61"/>
                  </a:lnTo>
                  <a:lnTo>
                    <a:pt x="12726" y="68"/>
                  </a:lnTo>
                  <a:lnTo>
                    <a:pt x="12726" y="403"/>
                  </a:lnTo>
                  <a:lnTo>
                    <a:pt x="12724" y="410"/>
                  </a:lnTo>
                  <a:lnTo>
                    <a:pt x="12723" y="418"/>
                  </a:lnTo>
                  <a:lnTo>
                    <a:pt x="12720" y="424"/>
                  </a:lnTo>
                  <a:lnTo>
                    <a:pt x="12717" y="429"/>
                  </a:lnTo>
                  <a:lnTo>
                    <a:pt x="12713" y="436"/>
                  </a:lnTo>
                  <a:lnTo>
                    <a:pt x="12707" y="441"/>
                  </a:lnTo>
                  <a:lnTo>
                    <a:pt x="12702" y="447"/>
                  </a:lnTo>
                  <a:lnTo>
                    <a:pt x="12695" y="451"/>
                  </a:lnTo>
                  <a:lnTo>
                    <a:pt x="12688" y="456"/>
                  </a:lnTo>
                  <a:lnTo>
                    <a:pt x="12680" y="460"/>
                  </a:lnTo>
                  <a:lnTo>
                    <a:pt x="12671" y="463"/>
                  </a:lnTo>
                  <a:lnTo>
                    <a:pt x="12663" y="466"/>
                  </a:lnTo>
                  <a:lnTo>
                    <a:pt x="12653" y="469"/>
                  </a:lnTo>
                  <a:lnTo>
                    <a:pt x="12643" y="471"/>
                  </a:lnTo>
                  <a:lnTo>
                    <a:pt x="12632" y="471"/>
                  </a:lnTo>
                  <a:lnTo>
                    <a:pt x="12623" y="47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51D35F0C-8C5D-4F65-BD0E-8BE381B7B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3663" y="854075"/>
              <a:ext cx="6389688" cy="65088"/>
            </a:xfrm>
            <a:custGeom>
              <a:avLst/>
              <a:gdLst>
                <a:gd name="T0" fmla="*/ 12075 w 12075"/>
                <a:gd name="T1" fmla="*/ 125 h 125"/>
                <a:gd name="T2" fmla="*/ 0 w 12075"/>
                <a:gd name="T3" fmla="*/ 125 h 125"/>
                <a:gd name="T4" fmla="*/ 2 w 12075"/>
                <a:gd name="T5" fmla="*/ 112 h 125"/>
                <a:gd name="T6" fmla="*/ 4 w 12075"/>
                <a:gd name="T7" fmla="*/ 100 h 125"/>
                <a:gd name="T8" fmla="*/ 9 w 12075"/>
                <a:gd name="T9" fmla="*/ 88 h 125"/>
                <a:gd name="T10" fmla="*/ 15 w 12075"/>
                <a:gd name="T11" fmla="*/ 76 h 125"/>
                <a:gd name="T12" fmla="*/ 23 w 12075"/>
                <a:gd name="T13" fmla="*/ 65 h 125"/>
                <a:gd name="T14" fmla="*/ 32 w 12075"/>
                <a:gd name="T15" fmla="*/ 55 h 125"/>
                <a:gd name="T16" fmla="*/ 44 w 12075"/>
                <a:gd name="T17" fmla="*/ 46 h 125"/>
                <a:gd name="T18" fmla="*/ 56 w 12075"/>
                <a:gd name="T19" fmla="*/ 37 h 125"/>
                <a:gd name="T20" fmla="*/ 69 w 12075"/>
                <a:gd name="T21" fmla="*/ 28 h 125"/>
                <a:gd name="T22" fmla="*/ 83 w 12075"/>
                <a:gd name="T23" fmla="*/ 22 h 125"/>
                <a:gd name="T24" fmla="*/ 99 w 12075"/>
                <a:gd name="T25" fmla="*/ 15 h 125"/>
                <a:gd name="T26" fmla="*/ 115 w 12075"/>
                <a:gd name="T27" fmla="*/ 10 h 125"/>
                <a:gd name="T28" fmla="*/ 133 w 12075"/>
                <a:gd name="T29" fmla="*/ 5 h 125"/>
                <a:gd name="T30" fmla="*/ 151 w 12075"/>
                <a:gd name="T31" fmla="*/ 3 h 125"/>
                <a:gd name="T32" fmla="*/ 170 w 12075"/>
                <a:gd name="T33" fmla="*/ 1 h 125"/>
                <a:gd name="T34" fmla="*/ 189 w 12075"/>
                <a:gd name="T35" fmla="*/ 0 h 125"/>
                <a:gd name="T36" fmla="*/ 11886 w 12075"/>
                <a:gd name="T37" fmla="*/ 0 h 125"/>
                <a:gd name="T38" fmla="*/ 11906 w 12075"/>
                <a:gd name="T39" fmla="*/ 1 h 125"/>
                <a:gd name="T40" fmla="*/ 11924 w 12075"/>
                <a:gd name="T41" fmla="*/ 3 h 125"/>
                <a:gd name="T42" fmla="*/ 11943 w 12075"/>
                <a:gd name="T43" fmla="*/ 5 h 125"/>
                <a:gd name="T44" fmla="*/ 11960 w 12075"/>
                <a:gd name="T45" fmla="*/ 10 h 125"/>
                <a:gd name="T46" fmla="*/ 11976 w 12075"/>
                <a:gd name="T47" fmla="*/ 15 h 125"/>
                <a:gd name="T48" fmla="*/ 11992 w 12075"/>
                <a:gd name="T49" fmla="*/ 22 h 125"/>
                <a:gd name="T50" fmla="*/ 12007 w 12075"/>
                <a:gd name="T51" fmla="*/ 28 h 125"/>
                <a:gd name="T52" fmla="*/ 12020 w 12075"/>
                <a:gd name="T53" fmla="*/ 37 h 125"/>
                <a:gd name="T54" fmla="*/ 12032 w 12075"/>
                <a:gd name="T55" fmla="*/ 46 h 125"/>
                <a:gd name="T56" fmla="*/ 12043 w 12075"/>
                <a:gd name="T57" fmla="*/ 55 h 125"/>
                <a:gd name="T58" fmla="*/ 12052 w 12075"/>
                <a:gd name="T59" fmla="*/ 65 h 125"/>
                <a:gd name="T60" fmla="*/ 12060 w 12075"/>
                <a:gd name="T61" fmla="*/ 76 h 125"/>
                <a:gd name="T62" fmla="*/ 12066 w 12075"/>
                <a:gd name="T63" fmla="*/ 88 h 125"/>
                <a:gd name="T64" fmla="*/ 12071 w 12075"/>
                <a:gd name="T65" fmla="*/ 100 h 125"/>
                <a:gd name="T66" fmla="*/ 12074 w 12075"/>
                <a:gd name="T67" fmla="*/ 112 h 125"/>
                <a:gd name="T68" fmla="*/ 12075 w 12075"/>
                <a:gd name="T6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075" h="125">
                  <a:moveTo>
                    <a:pt x="12075" y="125"/>
                  </a:moveTo>
                  <a:lnTo>
                    <a:pt x="0" y="125"/>
                  </a:lnTo>
                  <a:lnTo>
                    <a:pt x="2" y="112"/>
                  </a:lnTo>
                  <a:lnTo>
                    <a:pt x="4" y="100"/>
                  </a:lnTo>
                  <a:lnTo>
                    <a:pt x="9" y="88"/>
                  </a:lnTo>
                  <a:lnTo>
                    <a:pt x="15" y="76"/>
                  </a:lnTo>
                  <a:lnTo>
                    <a:pt x="23" y="65"/>
                  </a:lnTo>
                  <a:lnTo>
                    <a:pt x="32" y="55"/>
                  </a:lnTo>
                  <a:lnTo>
                    <a:pt x="44" y="46"/>
                  </a:lnTo>
                  <a:lnTo>
                    <a:pt x="56" y="37"/>
                  </a:lnTo>
                  <a:lnTo>
                    <a:pt x="69" y="28"/>
                  </a:lnTo>
                  <a:lnTo>
                    <a:pt x="83" y="22"/>
                  </a:lnTo>
                  <a:lnTo>
                    <a:pt x="99" y="15"/>
                  </a:lnTo>
                  <a:lnTo>
                    <a:pt x="115" y="10"/>
                  </a:lnTo>
                  <a:lnTo>
                    <a:pt x="133" y="5"/>
                  </a:lnTo>
                  <a:lnTo>
                    <a:pt x="151" y="3"/>
                  </a:lnTo>
                  <a:lnTo>
                    <a:pt x="170" y="1"/>
                  </a:lnTo>
                  <a:lnTo>
                    <a:pt x="189" y="0"/>
                  </a:lnTo>
                  <a:lnTo>
                    <a:pt x="11886" y="0"/>
                  </a:lnTo>
                  <a:lnTo>
                    <a:pt x="11906" y="1"/>
                  </a:lnTo>
                  <a:lnTo>
                    <a:pt x="11924" y="3"/>
                  </a:lnTo>
                  <a:lnTo>
                    <a:pt x="11943" y="5"/>
                  </a:lnTo>
                  <a:lnTo>
                    <a:pt x="11960" y="10"/>
                  </a:lnTo>
                  <a:lnTo>
                    <a:pt x="11976" y="15"/>
                  </a:lnTo>
                  <a:lnTo>
                    <a:pt x="11992" y="22"/>
                  </a:lnTo>
                  <a:lnTo>
                    <a:pt x="12007" y="28"/>
                  </a:lnTo>
                  <a:lnTo>
                    <a:pt x="12020" y="37"/>
                  </a:lnTo>
                  <a:lnTo>
                    <a:pt x="12032" y="46"/>
                  </a:lnTo>
                  <a:lnTo>
                    <a:pt x="12043" y="55"/>
                  </a:lnTo>
                  <a:lnTo>
                    <a:pt x="12052" y="65"/>
                  </a:lnTo>
                  <a:lnTo>
                    <a:pt x="12060" y="76"/>
                  </a:lnTo>
                  <a:lnTo>
                    <a:pt x="12066" y="88"/>
                  </a:lnTo>
                  <a:lnTo>
                    <a:pt x="12071" y="100"/>
                  </a:lnTo>
                  <a:lnTo>
                    <a:pt x="12074" y="112"/>
                  </a:lnTo>
                  <a:lnTo>
                    <a:pt x="12075" y="125"/>
                  </a:lnTo>
                  <a:close/>
                </a:path>
              </a:pathLst>
            </a:custGeom>
            <a:solidFill>
              <a:srgbClr val="847B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23D84168-18C5-4BC1-AE0B-0F8F5F4C9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838" y="669925"/>
              <a:ext cx="1557338" cy="123825"/>
            </a:xfrm>
            <a:custGeom>
              <a:avLst/>
              <a:gdLst>
                <a:gd name="T0" fmla="*/ 358 w 2943"/>
                <a:gd name="T1" fmla="*/ 235 h 235"/>
                <a:gd name="T2" fmla="*/ 321 w 2943"/>
                <a:gd name="T3" fmla="*/ 234 h 235"/>
                <a:gd name="T4" fmla="*/ 286 w 2943"/>
                <a:gd name="T5" fmla="*/ 231 h 235"/>
                <a:gd name="T6" fmla="*/ 251 w 2943"/>
                <a:gd name="T7" fmla="*/ 226 h 235"/>
                <a:gd name="T8" fmla="*/ 219 w 2943"/>
                <a:gd name="T9" fmla="*/ 217 h 235"/>
                <a:gd name="T10" fmla="*/ 187 w 2943"/>
                <a:gd name="T11" fmla="*/ 207 h 235"/>
                <a:gd name="T12" fmla="*/ 158 w 2943"/>
                <a:gd name="T13" fmla="*/ 195 h 235"/>
                <a:gd name="T14" fmla="*/ 130 w 2943"/>
                <a:gd name="T15" fmla="*/ 182 h 235"/>
                <a:gd name="T16" fmla="*/ 105 w 2943"/>
                <a:gd name="T17" fmla="*/ 167 h 235"/>
                <a:gd name="T18" fmla="*/ 82 w 2943"/>
                <a:gd name="T19" fmla="*/ 150 h 235"/>
                <a:gd name="T20" fmla="*/ 61 w 2943"/>
                <a:gd name="T21" fmla="*/ 132 h 235"/>
                <a:gd name="T22" fmla="*/ 43 w 2943"/>
                <a:gd name="T23" fmla="*/ 113 h 235"/>
                <a:gd name="T24" fmla="*/ 28 w 2943"/>
                <a:gd name="T25" fmla="*/ 92 h 235"/>
                <a:gd name="T26" fmla="*/ 16 w 2943"/>
                <a:gd name="T27" fmla="*/ 70 h 235"/>
                <a:gd name="T28" fmla="*/ 7 w 2943"/>
                <a:gd name="T29" fmla="*/ 48 h 235"/>
                <a:gd name="T30" fmla="*/ 2 w 2943"/>
                <a:gd name="T31" fmla="*/ 24 h 235"/>
                <a:gd name="T32" fmla="*/ 0 w 2943"/>
                <a:gd name="T33" fmla="*/ 0 h 235"/>
                <a:gd name="T34" fmla="*/ 2943 w 2943"/>
                <a:gd name="T35" fmla="*/ 12 h 235"/>
                <a:gd name="T36" fmla="*/ 2940 w 2943"/>
                <a:gd name="T37" fmla="*/ 36 h 235"/>
                <a:gd name="T38" fmla="*/ 2932 w 2943"/>
                <a:gd name="T39" fmla="*/ 59 h 235"/>
                <a:gd name="T40" fmla="*/ 2921 w 2943"/>
                <a:gd name="T41" fmla="*/ 81 h 235"/>
                <a:gd name="T42" fmla="*/ 2908 w 2943"/>
                <a:gd name="T43" fmla="*/ 102 h 235"/>
                <a:gd name="T44" fmla="*/ 2892 w 2943"/>
                <a:gd name="T45" fmla="*/ 123 h 235"/>
                <a:gd name="T46" fmla="*/ 2872 w 2943"/>
                <a:gd name="T47" fmla="*/ 141 h 235"/>
                <a:gd name="T48" fmla="*/ 2851 w 2943"/>
                <a:gd name="T49" fmla="*/ 158 h 235"/>
                <a:gd name="T50" fmla="*/ 2826 w 2943"/>
                <a:gd name="T51" fmla="*/ 175 h 235"/>
                <a:gd name="T52" fmla="*/ 2800 w 2943"/>
                <a:gd name="T53" fmla="*/ 189 h 235"/>
                <a:gd name="T54" fmla="*/ 2771 w 2943"/>
                <a:gd name="T55" fmla="*/ 202 h 235"/>
                <a:gd name="T56" fmla="*/ 2741 w 2943"/>
                <a:gd name="T57" fmla="*/ 213 h 235"/>
                <a:gd name="T58" fmla="*/ 2709 w 2943"/>
                <a:gd name="T59" fmla="*/ 221 h 235"/>
                <a:gd name="T60" fmla="*/ 2675 w 2943"/>
                <a:gd name="T61" fmla="*/ 229 h 235"/>
                <a:gd name="T62" fmla="*/ 2640 w 2943"/>
                <a:gd name="T63" fmla="*/ 233 h 235"/>
                <a:gd name="T64" fmla="*/ 2604 w 2943"/>
                <a:gd name="T6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43" h="235">
                  <a:moveTo>
                    <a:pt x="2586" y="235"/>
                  </a:moveTo>
                  <a:lnTo>
                    <a:pt x="358" y="235"/>
                  </a:lnTo>
                  <a:lnTo>
                    <a:pt x="339" y="235"/>
                  </a:lnTo>
                  <a:lnTo>
                    <a:pt x="321" y="234"/>
                  </a:lnTo>
                  <a:lnTo>
                    <a:pt x="303" y="233"/>
                  </a:lnTo>
                  <a:lnTo>
                    <a:pt x="286" y="231"/>
                  </a:lnTo>
                  <a:lnTo>
                    <a:pt x="269" y="229"/>
                  </a:lnTo>
                  <a:lnTo>
                    <a:pt x="251" y="226"/>
                  </a:lnTo>
                  <a:lnTo>
                    <a:pt x="235" y="221"/>
                  </a:lnTo>
                  <a:lnTo>
                    <a:pt x="219" y="217"/>
                  </a:lnTo>
                  <a:lnTo>
                    <a:pt x="202" y="213"/>
                  </a:lnTo>
                  <a:lnTo>
                    <a:pt x="187" y="207"/>
                  </a:lnTo>
                  <a:lnTo>
                    <a:pt x="172" y="202"/>
                  </a:lnTo>
                  <a:lnTo>
                    <a:pt x="158" y="195"/>
                  </a:lnTo>
                  <a:lnTo>
                    <a:pt x="144" y="189"/>
                  </a:lnTo>
                  <a:lnTo>
                    <a:pt x="130" y="182"/>
                  </a:lnTo>
                  <a:lnTo>
                    <a:pt x="117" y="175"/>
                  </a:lnTo>
                  <a:lnTo>
                    <a:pt x="105" y="167"/>
                  </a:lnTo>
                  <a:lnTo>
                    <a:pt x="93" y="158"/>
                  </a:lnTo>
                  <a:lnTo>
                    <a:pt x="82" y="150"/>
                  </a:lnTo>
                  <a:lnTo>
                    <a:pt x="71" y="141"/>
                  </a:lnTo>
                  <a:lnTo>
                    <a:pt x="61" y="132"/>
                  </a:lnTo>
                  <a:lnTo>
                    <a:pt x="52" y="123"/>
                  </a:lnTo>
                  <a:lnTo>
                    <a:pt x="43" y="113"/>
                  </a:lnTo>
                  <a:lnTo>
                    <a:pt x="35" y="102"/>
                  </a:lnTo>
                  <a:lnTo>
                    <a:pt x="28" y="92"/>
                  </a:lnTo>
                  <a:lnTo>
                    <a:pt x="21" y="81"/>
                  </a:lnTo>
                  <a:lnTo>
                    <a:pt x="16" y="70"/>
                  </a:lnTo>
                  <a:lnTo>
                    <a:pt x="12" y="59"/>
                  </a:lnTo>
                  <a:lnTo>
                    <a:pt x="7" y="48"/>
                  </a:lnTo>
                  <a:lnTo>
                    <a:pt x="4" y="36"/>
                  </a:lnTo>
                  <a:lnTo>
                    <a:pt x="2" y="24"/>
                  </a:lnTo>
                  <a:lnTo>
                    <a:pt x="1" y="12"/>
                  </a:lnTo>
                  <a:lnTo>
                    <a:pt x="0" y="0"/>
                  </a:lnTo>
                  <a:lnTo>
                    <a:pt x="2943" y="0"/>
                  </a:lnTo>
                  <a:lnTo>
                    <a:pt x="2943" y="12"/>
                  </a:lnTo>
                  <a:lnTo>
                    <a:pt x="2942" y="24"/>
                  </a:lnTo>
                  <a:lnTo>
                    <a:pt x="2940" y="36"/>
                  </a:lnTo>
                  <a:lnTo>
                    <a:pt x="2936" y="48"/>
                  </a:lnTo>
                  <a:lnTo>
                    <a:pt x="2932" y="59"/>
                  </a:lnTo>
                  <a:lnTo>
                    <a:pt x="2928" y="70"/>
                  </a:lnTo>
                  <a:lnTo>
                    <a:pt x="2921" y="81"/>
                  </a:lnTo>
                  <a:lnTo>
                    <a:pt x="2916" y="92"/>
                  </a:lnTo>
                  <a:lnTo>
                    <a:pt x="2908" y="102"/>
                  </a:lnTo>
                  <a:lnTo>
                    <a:pt x="2901" y="113"/>
                  </a:lnTo>
                  <a:lnTo>
                    <a:pt x="2892" y="123"/>
                  </a:lnTo>
                  <a:lnTo>
                    <a:pt x="2882" y="132"/>
                  </a:lnTo>
                  <a:lnTo>
                    <a:pt x="2872" y="141"/>
                  </a:lnTo>
                  <a:lnTo>
                    <a:pt x="2862" y="150"/>
                  </a:lnTo>
                  <a:lnTo>
                    <a:pt x="2851" y="158"/>
                  </a:lnTo>
                  <a:lnTo>
                    <a:pt x="2839" y="167"/>
                  </a:lnTo>
                  <a:lnTo>
                    <a:pt x="2826" y="175"/>
                  </a:lnTo>
                  <a:lnTo>
                    <a:pt x="2813" y="182"/>
                  </a:lnTo>
                  <a:lnTo>
                    <a:pt x="2800" y="189"/>
                  </a:lnTo>
                  <a:lnTo>
                    <a:pt x="2786" y="195"/>
                  </a:lnTo>
                  <a:lnTo>
                    <a:pt x="2771" y="202"/>
                  </a:lnTo>
                  <a:lnTo>
                    <a:pt x="2756" y="207"/>
                  </a:lnTo>
                  <a:lnTo>
                    <a:pt x="2741" y="213"/>
                  </a:lnTo>
                  <a:lnTo>
                    <a:pt x="2725" y="217"/>
                  </a:lnTo>
                  <a:lnTo>
                    <a:pt x="2709" y="221"/>
                  </a:lnTo>
                  <a:lnTo>
                    <a:pt x="2692" y="226"/>
                  </a:lnTo>
                  <a:lnTo>
                    <a:pt x="2675" y="229"/>
                  </a:lnTo>
                  <a:lnTo>
                    <a:pt x="2658" y="231"/>
                  </a:lnTo>
                  <a:lnTo>
                    <a:pt x="2640" y="233"/>
                  </a:lnTo>
                  <a:lnTo>
                    <a:pt x="2622" y="234"/>
                  </a:lnTo>
                  <a:lnTo>
                    <a:pt x="2604" y="235"/>
                  </a:lnTo>
                  <a:lnTo>
                    <a:pt x="2586" y="235"/>
                  </a:lnTo>
                  <a:close/>
                </a:path>
              </a:pathLst>
            </a:custGeom>
            <a:solidFill>
              <a:srgbClr val="847B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6B713139-C248-4FB3-819A-F7F6BF76FD4A}"/>
              </a:ext>
            </a:extLst>
          </p:cNvPr>
          <p:cNvSpPr txBox="1"/>
          <p:nvPr/>
        </p:nvSpPr>
        <p:spPr>
          <a:xfrm>
            <a:off x="410969" y="616857"/>
            <a:ext cx="6939959" cy="895290"/>
          </a:xfrm>
          <a:prstGeom prst="round2SameRect">
            <a:avLst>
              <a:gd name="adj1" fmla="val 26102"/>
              <a:gd name="adj2" fmla="val 0"/>
            </a:avLst>
          </a:prstGeom>
          <a:solidFill>
            <a:schemeClr val="tx1"/>
          </a:solidFill>
          <a:effectLst/>
        </p:spPr>
        <p:txBody>
          <a:bodyPr wrap="square" rtlCol="0" anchor="ctr">
            <a:spAutoFit/>
          </a:bodyPr>
          <a:lstStyle/>
          <a:p>
            <a:pPr lvl="0" algn="ctr">
              <a:defRPr/>
            </a:pPr>
            <a:r>
              <a:rPr lang="en-US" sz="3200" b="1" dirty="0">
                <a:ln w="31750">
                  <a:noFill/>
                </a:ln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CUPLIKAN PIDATO PELANTIKAN</a:t>
            </a:r>
          </a:p>
          <a:p>
            <a:pPr algn="ctr" defTabSz="914377">
              <a:defRPr/>
            </a:pPr>
            <a:r>
              <a:rPr lang="en-US" sz="1600" dirty="0">
                <a:ln w="31750">
                  <a:noFill/>
                </a:ln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 </a:t>
            </a:r>
            <a:r>
              <a:rPr lang="en-US" sz="1600" dirty="0" err="1">
                <a:ln w="31750">
                  <a:noFill/>
                </a:ln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Oktober</a:t>
            </a:r>
            <a:r>
              <a:rPr lang="en-US" sz="1600" dirty="0">
                <a:ln w="31750">
                  <a:noFill/>
                </a:ln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2019</a:t>
            </a:r>
            <a:endParaRPr lang="id-ID" sz="3200" dirty="0">
              <a:ln w="31750">
                <a:noFill/>
              </a:ln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395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90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606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03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79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C176E0-86CA-4243-AF79-FDC6F9971D55}"/>
              </a:ext>
            </a:extLst>
          </p:cNvPr>
          <p:cNvSpPr txBox="1"/>
          <p:nvPr/>
        </p:nvSpPr>
        <p:spPr>
          <a:xfrm>
            <a:off x="2036612" y="678878"/>
            <a:ext cx="8132619" cy="5847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3200" b="1" dirty="0"/>
              <a:t>TAHAPAN PENYETARAAN JABATAN</a:t>
            </a:r>
            <a:endParaRPr lang="en-ID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4BAA8-9278-4835-9D99-526E97D188E9}"/>
              </a:ext>
            </a:extLst>
          </p:cNvPr>
          <p:cNvSpPr txBox="1"/>
          <p:nvPr/>
        </p:nvSpPr>
        <p:spPr>
          <a:xfrm>
            <a:off x="1773378" y="1704117"/>
            <a:ext cx="8853055" cy="477053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457189" indent="-457189" algn="just">
              <a:spcAft>
                <a:spcPts val="1200"/>
              </a:spcAft>
              <a:buAutoNum type="alphaLcPeriod"/>
              <a:tabLst>
                <a:tab pos="401629" algn="l"/>
              </a:tabLst>
            </a:pPr>
            <a:r>
              <a:rPr lang="en-ID" sz="2400" dirty="0" err="1">
                <a:latin typeface="Arial Rounded MT Bold" panose="020F0704030504030204" pitchFamily="34" charset="0"/>
              </a:rPr>
              <a:t>Identifikasi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Jabatan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Administrasi</a:t>
            </a:r>
            <a:r>
              <a:rPr lang="en-ID" sz="2400" dirty="0">
                <a:latin typeface="Arial Rounded MT Bold" panose="020F0704030504030204" pitchFamily="34" charset="0"/>
              </a:rPr>
              <a:t> pada unit </a:t>
            </a:r>
            <a:r>
              <a:rPr lang="en-ID" sz="2400" dirty="0" err="1">
                <a:latin typeface="Arial Rounded MT Bold" panose="020F0704030504030204" pitchFamily="34" charset="0"/>
              </a:rPr>
              <a:t>kerja</a:t>
            </a:r>
            <a:r>
              <a:rPr lang="en-ID" sz="2400" dirty="0">
                <a:latin typeface="Arial Rounded MT Bold" panose="020F0704030504030204" pitchFamily="34" charset="0"/>
              </a:rPr>
              <a:t>.</a:t>
            </a:r>
          </a:p>
          <a:p>
            <a:pPr marL="457189" indent="-457189" algn="just">
              <a:spcAft>
                <a:spcPts val="1200"/>
              </a:spcAft>
              <a:buAutoNum type="alphaLcPeriod"/>
              <a:tabLst>
                <a:tab pos="401629" algn="l"/>
              </a:tabLst>
            </a:pPr>
            <a:r>
              <a:rPr lang="en-ID" sz="2400" dirty="0" err="1">
                <a:latin typeface="Arial Rounded MT Bold" panose="020F0704030504030204" pitchFamily="34" charset="0"/>
              </a:rPr>
              <a:t>Pemetaan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Jabatan</a:t>
            </a:r>
            <a:r>
              <a:rPr lang="en-ID" sz="2400" dirty="0">
                <a:latin typeface="Arial Rounded MT Bold" panose="020F0704030504030204" pitchFamily="34" charset="0"/>
              </a:rPr>
              <a:t> dan </a:t>
            </a:r>
            <a:r>
              <a:rPr lang="en-ID" sz="2400" dirty="0" err="1">
                <a:latin typeface="Arial Rounded MT Bold" panose="020F0704030504030204" pitchFamily="34" charset="0"/>
              </a:rPr>
              <a:t>Pejabat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Administrasi</a:t>
            </a:r>
            <a:r>
              <a:rPr lang="en-ID" sz="2400" dirty="0">
                <a:latin typeface="Arial Rounded MT Bold" panose="020F0704030504030204" pitchFamily="34" charset="0"/>
              </a:rPr>
              <a:t> yang </a:t>
            </a:r>
            <a:r>
              <a:rPr lang="en-ID" sz="2400" dirty="0" err="1">
                <a:latin typeface="Arial Rounded MT Bold" panose="020F0704030504030204" pitchFamily="34" charset="0"/>
              </a:rPr>
              <a:t>terdampak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penyederhanaan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birokrasi</a:t>
            </a:r>
            <a:r>
              <a:rPr lang="en-ID" sz="2400" dirty="0">
                <a:latin typeface="Arial Rounded MT Bold" panose="020F0704030504030204" pitchFamily="34" charset="0"/>
              </a:rPr>
              <a:t>.</a:t>
            </a:r>
          </a:p>
          <a:p>
            <a:pPr marL="457189" indent="-457189" algn="just">
              <a:spcAft>
                <a:spcPts val="1200"/>
              </a:spcAft>
              <a:buAutoNum type="alphaLcPeriod"/>
              <a:tabLst>
                <a:tab pos="401629" algn="l"/>
              </a:tabLst>
            </a:pPr>
            <a:r>
              <a:rPr lang="en-ID" sz="2400" dirty="0" err="1">
                <a:latin typeface="Arial Rounded MT Bold" panose="020F0704030504030204" pitchFamily="34" charset="0"/>
              </a:rPr>
              <a:t>Pemetaan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Jabatan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Fungsional</a:t>
            </a:r>
            <a:r>
              <a:rPr lang="en-ID" sz="2400" dirty="0">
                <a:latin typeface="Arial Rounded MT Bold" panose="020F0704030504030204" pitchFamily="34" charset="0"/>
              </a:rPr>
              <a:t> yang </a:t>
            </a:r>
            <a:r>
              <a:rPr lang="en-ID" sz="2400" dirty="0" err="1">
                <a:latin typeface="Arial Rounded MT Bold" panose="020F0704030504030204" pitchFamily="34" charset="0"/>
              </a:rPr>
              <a:t>dapat</a:t>
            </a:r>
            <a:r>
              <a:rPr lang="en-ID" sz="2400" dirty="0">
                <a:latin typeface="Arial Rounded MT Bold" panose="020F0704030504030204" pitchFamily="34" charset="0"/>
              </a:rPr>
              <a:t> di </a:t>
            </a:r>
            <a:r>
              <a:rPr lang="en-ID" sz="2400" dirty="0" err="1">
                <a:latin typeface="Arial Rounded MT Bold" panose="020F0704030504030204" pitchFamily="34" charset="0"/>
              </a:rPr>
              <a:t>duduki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Pejabat</a:t>
            </a:r>
            <a:r>
              <a:rPr lang="en-ID" sz="2400" dirty="0">
                <a:latin typeface="Arial Rounded MT Bold" panose="020F0704030504030204" pitchFamily="34" charset="0"/>
              </a:rPr>
              <a:t> yang </a:t>
            </a:r>
            <a:r>
              <a:rPr lang="en-ID" sz="2400" dirty="0" err="1">
                <a:latin typeface="Arial Rounded MT Bold" panose="020F0704030504030204" pitchFamily="34" charset="0"/>
              </a:rPr>
              <a:t>terdampak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penyederhanaan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birokrasi</a:t>
            </a:r>
            <a:r>
              <a:rPr lang="en-ID" sz="2400" dirty="0">
                <a:latin typeface="Arial Rounded MT Bold" panose="020F0704030504030204" pitchFamily="34" charset="0"/>
              </a:rPr>
              <a:t>.</a:t>
            </a:r>
          </a:p>
          <a:p>
            <a:pPr marL="457189" indent="-457189" algn="just">
              <a:spcAft>
                <a:spcPts val="1200"/>
              </a:spcAft>
              <a:buAutoNum type="alphaLcPeriod"/>
              <a:tabLst>
                <a:tab pos="401629" algn="l"/>
              </a:tabLst>
            </a:pPr>
            <a:r>
              <a:rPr lang="en-ID" sz="2400" dirty="0" err="1">
                <a:latin typeface="Arial Rounded MT Bold" panose="020F0704030504030204" pitchFamily="34" charset="0"/>
              </a:rPr>
              <a:t>Penyelarasan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Tunjangan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Jabatan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Fungsional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dengan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Tunjangan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Jabatan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Administrasi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dengan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menghitung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penghasilan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dalam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Jabatan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Administrasi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ke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Jabatan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Fungsional</a:t>
            </a:r>
            <a:r>
              <a:rPr lang="en-ID" sz="2400" dirty="0">
                <a:latin typeface="Arial Rounded MT Bold" panose="020F0704030504030204" pitchFamily="34" charset="0"/>
              </a:rPr>
              <a:t>, dan</a:t>
            </a:r>
          </a:p>
          <a:p>
            <a:pPr marL="457189" indent="-457189" algn="just">
              <a:spcAft>
                <a:spcPts val="1200"/>
              </a:spcAft>
              <a:buAutoNum type="alphaLcPeriod"/>
              <a:tabLst>
                <a:tab pos="401629" algn="l"/>
              </a:tabLst>
            </a:pPr>
            <a:r>
              <a:rPr lang="en-ID" sz="2400" dirty="0" err="1">
                <a:latin typeface="Arial Rounded MT Bold" panose="020F0704030504030204" pitchFamily="34" charset="0"/>
              </a:rPr>
              <a:t>Penyelarasan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kelas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Jabatan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Fungsional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dengan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kelas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Jabatan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Administrasi</a:t>
            </a:r>
            <a:r>
              <a:rPr lang="en-ID" sz="2400" dirty="0">
                <a:latin typeface="Arial Rounded MT Bold" panose="020F07040305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156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15"/>
          <p:cNvSpPr txBox="1">
            <a:spLocks noGrp="1"/>
          </p:cNvSpPr>
          <p:nvPr>
            <p:ph type="title"/>
          </p:nvPr>
        </p:nvSpPr>
        <p:spPr>
          <a:xfrm>
            <a:off x="5375920" y="1297502"/>
            <a:ext cx="8607600" cy="77740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/>
              <a:t>TUJUAN</a:t>
            </a:r>
            <a:endParaRPr dirty="0"/>
          </a:p>
        </p:txBody>
      </p:sp>
      <p:sp>
        <p:nvSpPr>
          <p:cNvPr id="635" name="Google Shape;635;p15"/>
          <p:cNvSpPr txBox="1">
            <a:spLocks noGrp="1"/>
          </p:cNvSpPr>
          <p:nvPr>
            <p:ph type="body" idx="1"/>
          </p:nvPr>
        </p:nvSpPr>
        <p:spPr>
          <a:xfrm>
            <a:off x="1760033" y="2110167"/>
            <a:ext cx="9649012" cy="394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ID" sz="3200" dirty="0" err="1"/>
              <a:t>Untuk</a:t>
            </a:r>
            <a:r>
              <a:rPr lang="en-ID" sz="3200" dirty="0"/>
              <a:t> </a:t>
            </a:r>
            <a:r>
              <a:rPr lang="en-ID" sz="3200" dirty="0" err="1"/>
              <a:t>menciptakan</a:t>
            </a:r>
            <a:r>
              <a:rPr lang="en-ID" sz="3200" dirty="0"/>
              <a:t> </a:t>
            </a:r>
            <a:r>
              <a:rPr lang="en-ID" sz="3200" dirty="0" err="1"/>
              <a:t>birokrasi</a:t>
            </a:r>
            <a:r>
              <a:rPr lang="en-ID" sz="3200" dirty="0"/>
              <a:t> yang </a:t>
            </a:r>
            <a:r>
              <a:rPr lang="en-ID" sz="3200" dirty="0" err="1"/>
              <a:t>lebih</a:t>
            </a:r>
            <a:r>
              <a:rPr lang="en-ID" sz="3200" dirty="0"/>
              <a:t> </a:t>
            </a:r>
            <a:r>
              <a:rPr lang="en-ID" sz="3200" dirty="0" err="1"/>
              <a:t>dinamis</a:t>
            </a:r>
            <a:r>
              <a:rPr lang="en-ID" sz="3200" dirty="0"/>
              <a:t> dan </a:t>
            </a:r>
            <a:r>
              <a:rPr lang="en-ID" sz="3200" dirty="0" err="1"/>
              <a:t>profesional</a:t>
            </a:r>
            <a:r>
              <a:rPr lang="en-ID" sz="3200" dirty="0"/>
              <a:t> </a:t>
            </a:r>
            <a:r>
              <a:rPr lang="en-ID" sz="3200" dirty="0" err="1"/>
              <a:t>sebagai</a:t>
            </a:r>
            <a:r>
              <a:rPr lang="en-ID" sz="3200" dirty="0"/>
              <a:t> </a:t>
            </a:r>
            <a:r>
              <a:rPr lang="en-ID" sz="3200" dirty="0" err="1"/>
              <a:t>upaya</a:t>
            </a:r>
            <a:r>
              <a:rPr lang="en-ID" sz="3200" dirty="0"/>
              <a:t> </a:t>
            </a:r>
            <a:r>
              <a:rPr lang="en-ID" sz="3200" dirty="0" err="1"/>
              <a:t>peningkatan</a:t>
            </a:r>
            <a:r>
              <a:rPr lang="en-ID" sz="3200" dirty="0"/>
              <a:t> </a:t>
            </a:r>
            <a:r>
              <a:rPr lang="en-ID" sz="3200" dirty="0" err="1"/>
              <a:t>efektifitas</a:t>
            </a:r>
            <a:r>
              <a:rPr lang="en-ID" sz="3200" dirty="0"/>
              <a:t> dan </a:t>
            </a:r>
            <a:r>
              <a:rPr lang="en-ID" sz="3200" dirty="0" err="1"/>
              <a:t>efisiensi</a:t>
            </a:r>
            <a:r>
              <a:rPr lang="en-ID" sz="3200" dirty="0"/>
              <a:t> </a:t>
            </a:r>
            <a:r>
              <a:rPr lang="en-ID" sz="3200" dirty="0" err="1"/>
              <a:t>untuk</a:t>
            </a:r>
            <a:r>
              <a:rPr lang="en-ID" sz="3200" dirty="0"/>
              <a:t> </a:t>
            </a:r>
            <a:r>
              <a:rPr lang="en-ID" sz="3200" dirty="0" err="1"/>
              <a:t>mendukung</a:t>
            </a:r>
            <a:r>
              <a:rPr lang="en-ID" sz="3200" dirty="0"/>
              <a:t> </a:t>
            </a:r>
            <a:r>
              <a:rPr lang="en-ID" sz="3200" dirty="0" err="1"/>
              <a:t>kinerja</a:t>
            </a:r>
            <a:r>
              <a:rPr lang="en-ID" sz="3200" dirty="0"/>
              <a:t> </a:t>
            </a:r>
            <a:r>
              <a:rPr lang="en-ID" sz="3200" dirty="0" err="1"/>
              <a:t>pelayanan</a:t>
            </a:r>
            <a:r>
              <a:rPr lang="en-ID" sz="3200" dirty="0"/>
              <a:t> </a:t>
            </a:r>
            <a:r>
              <a:rPr lang="en-ID" sz="3200" dirty="0" err="1"/>
              <a:t>pemerintah</a:t>
            </a:r>
            <a:r>
              <a:rPr lang="en-ID" sz="3200" dirty="0"/>
              <a:t> </a:t>
            </a:r>
            <a:r>
              <a:rPr lang="en-ID" sz="3200" dirty="0" err="1"/>
              <a:t>kepada</a:t>
            </a:r>
            <a:r>
              <a:rPr lang="en-ID" sz="3200" dirty="0"/>
              <a:t> </a:t>
            </a:r>
            <a:r>
              <a:rPr lang="en-ID" sz="3200" dirty="0" err="1"/>
              <a:t>publik</a:t>
            </a:r>
            <a:endParaRPr sz="3200" dirty="0"/>
          </a:p>
        </p:txBody>
      </p:sp>
      <p:sp>
        <p:nvSpPr>
          <p:cNvPr id="637" name="Google Shape;637;p15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87AA10-FE1A-4C4B-8282-8A6688E06B5A}"/>
              </a:ext>
            </a:extLst>
          </p:cNvPr>
          <p:cNvSpPr txBox="1"/>
          <p:nvPr/>
        </p:nvSpPr>
        <p:spPr>
          <a:xfrm>
            <a:off x="1343891" y="775859"/>
            <a:ext cx="9628909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ID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TATA CARA PELAKSANAAN PENYETARAAN JABATAN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FFC66D-B3AA-4782-91F4-187A1104D32D}"/>
              </a:ext>
            </a:extLst>
          </p:cNvPr>
          <p:cNvSpPr txBox="1"/>
          <p:nvPr/>
        </p:nvSpPr>
        <p:spPr>
          <a:xfrm>
            <a:off x="928256" y="1814946"/>
            <a:ext cx="10086109" cy="474052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457189" indent="-457189" algn="just">
              <a:spcAft>
                <a:spcPts val="1200"/>
              </a:spcAft>
              <a:buAutoNum type="arabicPeriod"/>
            </a:pPr>
            <a:r>
              <a:rPr lang="en-ID" sz="2267" dirty="0" err="1">
                <a:latin typeface="Arial Rounded MT Bold" panose="020F0704030504030204" pitchFamily="34" charset="0"/>
              </a:rPr>
              <a:t>Instansi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Pemerintah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menyampaikan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hasil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identifikasi</a:t>
            </a:r>
            <a:r>
              <a:rPr lang="en-ID" sz="2267" dirty="0">
                <a:latin typeface="Arial Rounded MT Bold" panose="020F0704030504030204" pitchFamily="34" charset="0"/>
              </a:rPr>
              <a:t> dan </a:t>
            </a:r>
            <a:r>
              <a:rPr lang="en-ID" sz="2267" dirty="0" err="1">
                <a:latin typeface="Arial Rounded MT Bold" panose="020F0704030504030204" pitchFamily="34" charset="0"/>
              </a:rPr>
              <a:t>pemetaan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jabatan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administrasi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dalam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jabatan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fungsional</a:t>
            </a:r>
            <a:r>
              <a:rPr lang="en-ID" sz="2267" dirty="0">
                <a:latin typeface="Arial Rounded MT Bold" panose="020F0704030504030204" pitchFamily="34" charset="0"/>
              </a:rPr>
              <a:t> yang </a:t>
            </a:r>
            <a:r>
              <a:rPr lang="en-ID" sz="2267" dirty="0" err="1">
                <a:latin typeface="Arial Rounded MT Bold" panose="020F0704030504030204" pitchFamily="34" charset="0"/>
              </a:rPr>
              <a:t>akan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disetarakan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termasuk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jabatan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khusus</a:t>
            </a:r>
            <a:r>
              <a:rPr lang="en-ID" sz="2267" dirty="0">
                <a:latin typeface="Arial Rounded MT Bold" panose="020F0704030504030204" pitchFamily="34" charset="0"/>
              </a:rPr>
              <a:t> yang </a:t>
            </a:r>
            <a:r>
              <a:rPr lang="en-ID" sz="2267" dirty="0" err="1">
                <a:latin typeface="Arial Rounded MT Bold" panose="020F0704030504030204" pitchFamily="34" charset="0"/>
              </a:rPr>
              <a:t>harus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diduduki</a:t>
            </a:r>
            <a:r>
              <a:rPr lang="en-ID" sz="2267" dirty="0">
                <a:latin typeface="Arial Rounded MT Bold" panose="020F0704030504030204" pitchFamily="34" charset="0"/>
              </a:rPr>
              <a:t> oleh </a:t>
            </a:r>
            <a:r>
              <a:rPr lang="en-ID" sz="2267" dirty="0" err="1">
                <a:latin typeface="Arial Rounded MT Bold" panose="020F0704030504030204" pitchFamily="34" charset="0"/>
              </a:rPr>
              <a:t>pejabat</a:t>
            </a:r>
            <a:r>
              <a:rPr lang="en-ID" sz="2267" dirty="0">
                <a:latin typeface="Arial Rounded MT Bold" panose="020F0704030504030204" pitchFamily="34" charset="0"/>
              </a:rPr>
              <a:t> Administrator </a:t>
            </a:r>
            <a:r>
              <a:rPr lang="en-ID" sz="2267" dirty="0" err="1">
                <a:latin typeface="Arial Rounded MT Bold" panose="020F0704030504030204" pitchFamily="34" charset="0"/>
              </a:rPr>
              <a:t>dengan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deskripsinya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kepada</a:t>
            </a:r>
            <a:r>
              <a:rPr lang="en-ID" sz="2267" dirty="0">
                <a:latin typeface="Arial Rounded MT Bold" panose="020F0704030504030204" pitchFamily="34" charset="0"/>
              </a:rPr>
              <a:t> Menteri PANRB.</a:t>
            </a:r>
          </a:p>
          <a:p>
            <a:pPr marL="457189" indent="-457189" algn="just">
              <a:spcAft>
                <a:spcPts val="1200"/>
              </a:spcAft>
              <a:buAutoNum type="arabicPeriod"/>
            </a:pPr>
            <a:r>
              <a:rPr lang="en-ID" sz="2267" dirty="0">
                <a:latin typeface="Arial Rounded MT Bold" panose="020F0704030504030204" pitchFamily="34" charset="0"/>
              </a:rPr>
              <a:t>Menteri PANRB </a:t>
            </a:r>
            <a:r>
              <a:rPr lang="en-ID" sz="2267" dirty="0" err="1">
                <a:latin typeface="Arial Rounded MT Bold" panose="020F0704030504030204" pitchFamily="34" charset="0"/>
              </a:rPr>
              <a:t>menyampaikan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persetujuan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terhadap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usulan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Penyetaraan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Jabatan</a:t>
            </a:r>
            <a:r>
              <a:rPr lang="en-ID" sz="2267" dirty="0">
                <a:latin typeface="Arial Rounded MT Bold" panose="020F0704030504030204" pitchFamily="34" charset="0"/>
              </a:rPr>
              <a:t>. </a:t>
            </a:r>
          </a:p>
          <a:p>
            <a:pPr marL="457189" indent="-457189" algn="just">
              <a:spcAft>
                <a:spcPts val="1200"/>
              </a:spcAft>
              <a:buAutoNum type="arabicPeriod"/>
            </a:pPr>
            <a:r>
              <a:rPr lang="en-ID" sz="2267" dirty="0" err="1">
                <a:latin typeface="Arial Rounded MT Bold" panose="020F0704030504030204" pitchFamily="34" charset="0"/>
              </a:rPr>
              <a:t>Pejabat</a:t>
            </a:r>
            <a:r>
              <a:rPr lang="en-ID" sz="2267" dirty="0">
                <a:latin typeface="Arial Rounded MT Bold" panose="020F0704030504030204" pitchFamily="34" charset="0"/>
              </a:rPr>
              <a:t> Pembina </a:t>
            </a:r>
            <a:r>
              <a:rPr lang="en-ID" sz="2267" dirty="0" err="1">
                <a:latin typeface="Arial Rounded MT Bold" panose="020F0704030504030204" pitchFamily="34" charset="0"/>
              </a:rPr>
              <a:t>Kepegawaian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mengangkat</a:t>
            </a:r>
            <a:r>
              <a:rPr lang="en-ID" sz="2267" dirty="0">
                <a:latin typeface="Arial Rounded MT Bold" panose="020F0704030504030204" pitchFamily="34" charset="0"/>
              </a:rPr>
              <a:t> dan </a:t>
            </a:r>
            <a:r>
              <a:rPr lang="en-ID" sz="2267" dirty="0" err="1">
                <a:latin typeface="Arial Rounded MT Bold" panose="020F0704030504030204" pitchFamily="34" charset="0"/>
              </a:rPr>
              <a:t>melantik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pejabat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fungsional</a:t>
            </a:r>
            <a:r>
              <a:rPr lang="en-ID" sz="2267" dirty="0">
                <a:latin typeface="Arial Rounded MT Bold" panose="020F0704030504030204" pitchFamily="34" charset="0"/>
              </a:rPr>
              <a:t> yang </a:t>
            </a:r>
            <a:r>
              <a:rPr lang="en-ID" sz="2267" dirty="0" err="1">
                <a:latin typeface="Arial Rounded MT Bold" panose="020F0704030504030204" pitchFamily="34" charset="0"/>
              </a:rPr>
              <a:t>disetarakan</a:t>
            </a:r>
            <a:r>
              <a:rPr lang="en-ID" sz="2267" dirty="0">
                <a:latin typeface="Arial Rounded MT Bold" panose="020F0704030504030204" pitchFamily="34" charset="0"/>
              </a:rPr>
              <a:t>.</a:t>
            </a:r>
          </a:p>
          <a:p>
            <a:pPr marL="457189" indent="-457189" algn="just">
              <a:spcAft>
                <a:spcPts val="1200"/>
              </a:spcAft>
              <a:buAutoNum type="arabicPeriod"/>
            </a:pPr>
            <a:r>
              <a:rPr lang="en-ID" sz="2267" dirty="0" err="1">
                <a:latin typeface="Arial Rounded MT Bold" panose="020F0704030504030204" pitchFamily="34" charset="0"/>
              </a:rPr>
              <a:t>Pejabat</a:t>
            </a:r>
            <a:r>
              <a:rPr lang="en-ID" sz="2267" dirty="0">
                <a:latin typeface="Arial Rounded MT Bold" panose="020F0704030504030204" pitchFamily="34" charset="0"/>
              </a:rPr>
              <a:t> Pembina </a:t>
            </a:r>
            <a:r>
              <a:rPr lang="en-ID" sz="2267" dirty="0" err="1">
                <a:latin typeface="Arial Rounded MT Bold" panose="020F0704030504030204" pitchFamily="34" charset="0"/>
              </a:rPr>
              <a:t>Kepegawaian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menyampaikan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laporan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penyetaraan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jabatan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beserta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nama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pejabat</a:t>
            </a:r>
            <a:r>
              <a:rPr lang="en-ID" sz="2267" dirty="0">
                <a:latin typeface="Arial Rounded MT Bold" panose="020F0704030504030204" pitchFamily="34" charset="0"/>
              </a:rPr>
              <a:t> yang </a:t>
            </a:r>
            <a:r>
              <a:rPr lang="en-ID" sz="2267" dirty="0" err="1">
                <a:latin typeface="Arial Rounded MT Bold" panose="020F0704030504030204" pitchFamily="34" charset="0"/>
              </a:rPr>
              <a:t>disetarakan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kepada</a:t>
            </a:r>
            <a:r>
              <a:rPr lang="en-ID" sz="2267" dirty="0">
                <a:latin typeface="Arial Rounded MT Bold" panose="020F0704030504030204" pitchFamily="34" charset="0"/>
              </a:rPr>
              <a:t> Menteri PANRB </a:t>
            </a:r>
            <a:r>
              <a:rPr lang="en-ID" sz="2267" dirty="0" err="1">
                <a:latin typeface="Arial Rounded MT Bold" panose="020F0704030504030204" pitchFamily="34" charset="0"/>
              </a:rPr>
              <a:t>dengan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tembusan</a:t>
            </a:r>
            <a:r>
              <a:rPr lang="en-ID" sz="2267" dirty="0">
                <a:latin typeface="Arial Rounded MT Bold" panose="020F0704030504030204" pitchFamily="34" charset="0"/>
              </a:rPr>
              <a:t> </a:t>
            </a:r>
            <a:r>
              <a:rPr lang="en-ID" sz="2267" dirty="0" err="1">
                <a:latin typeface="Arial Rounded MT Bold" panose="020F0704030504030204" pitchFamily="34" charset="0"/>
              </a:rPr>
              <a:t>kepada</a:t>
            </a:r>
            <a:r>
              <a:rPr lang="en-ID" sz="2267" dirty="0">
                <a:latin typeface="Arial Rounded MT Bold" panose="020F0704030504030204" pitchFamily="34" charset="0"/>
              </a:rPr>
              <a:t> Badan </a:t>
            </a:r>
            <a:r>
              <a:rPr lang="en-ID" sz="2267" dirty="0" err="1">
                <a:latin typeface="Arial Rounded MT Bold" panose="020F0704030504030204" pitchFamily="34" charset="0"/>
              </a:rPr>
              <a:t>Kepegawaian</a:t>
            </a:r>
            <a:r>
              <a:rPr lang="en-ID" sz="2267" dirty="0">
                <a:latin typeface="Arial Rounded MT Bold" panose="020F0704030504030204" pitchFamily="34" charset="0"/>
              </a:rPr>
              <a:t> Negara dan </a:t>
            </a:r>
            <a:r>
              <a:rPr lang="en-ID" sz="2267" dirty="0" err="1">
                <a:latin typeface="Arial Rounded MT Bold" panose="020F0704030504030204" pitchFamily="34" charset="0"/>
              </a:rPr>
              <a:t>Instansi</a:t>
            </a:r>
            <a:r>
              <a:rPr lang="en-ID" sz="2267" dirty="0">
                <a:latin typeface="Arial Rounded MT Bold" panose="020F0704030504030204" pitchFamily="34" charset="0"/>
              </a:rPr>
              <a:t> Pembina.</a:t>
            </a:r>
          </a:p>
        </p:txBody>
      </p:sp>
    </p:spTree>
    <p:extLst>
      <p:ext uri="{BB962C8B-B14F-4D97-AF65-F5344CB8AC3E}">
        <p14:creationId xmlns:p14="http://schemas.microsoft.com/office/powerpoint/2010/main" val="284494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17"/>
          <p:cNvSpPr txBox="1">
            <a:spLocks noGrp="1"/>
          </p:cNvSpPr>
          <p:nvPr>
            <p:ph type="ctrTitle"/>
          </p:nvPr>
        </p:nvSpPr>
        <p:spPr>
          <a:xfrm>
            <a:off x="426000" y="421563"/>
            <a:ext cx="8078296" cy="87289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3733" dirty="0">
                <a:solidFill>
                  <a:schemeClr val="accent1"/>
                </a:solidFill>
              </a:rPr>
              <a:t>JABATAN YANG DISETARAKAN</a:t>
            </a:r>
            <a:endParaRPr sz="3733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7B7D53-8F66-437C-9E56-34607A800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562" y="1600200"/>
            <a:ext cx="9968639" cy="1046400"/>
          </a:xfrm>
        </p:spPr>
        <p:txBody>
          <a:bodyPr/>
          <a:lstStyle/>
          <a:p>
            <a:pPr marL="728096" indent="-609570">
              <a:buAutoNum type="arabicPeriod"/>
            </a:pPr>
            <a:r>
              <a:rPr lang="en-US" sz="2133" b="1" dirty="0" err="1">
                <a:solidFill>
                  <a:schemeClr val="tx1"/>
                </a:solidFill>
              </a:rPr>
              <a:t>Jabatan</a:t>
            </a:r>
            <a:r>
              <a:rPr lang="en-US" sz="2133" b="1" dirty="0">
                <a:solidFill>
                  <a:schemeClr val="tx1"/>
                </a:solidFill>
              </a:rPr>
              <a:t> Administrator</a:t>
            </a:r>
            <a:r>
              <a:rPr lang="id-ID" sz="2133" b="1" dirty="0">
                <a:solidFill>
                  <a:schemeClr val="tx1"/>
                </a:solidFill>
              </a:rPr>
              <a:t> disetarakan dengan JF Ahli Madya</a:t>
            </a:r>
            <a:endParaRPr lang="en-US" sz="2133" b="1" dirty="0">
              <a:solidFill>
                <a:schemeClr val="tx1"/>
              </a:solidFill>
            </a:endParaRPr>
          </a:p>
          <a:p>
            <a:pPr marL="728096" indent="-609570">
              <a:buAutoNum type="arabicPeriod"/>
            </a:pPr>
            <a:r>
              <a:rPr lang="en-US" sz="2133" b="1" dirty="0" err="1">
                <a:solidFill>
                  <a:schemeClr val="tx1"/>
                </a:solidFill>
              </a:rPr>
              <a:t>Jabatan</a:t>
            </a:r>
            <a:r>
              <a:rPr lang="en-US" sz="2133" b="1" dirty="0">
                <a:solidFill>
                  <a:schemeClr val="tx1"/>
                </a:solidFill>
              </a:rPr>
              <a:t> </a:t>
            </a:r>
            <a:r>
              <a:rPr lang="en-US" sz="2133" b="1" dirty="0" err="1">
                <a:solidFill>
                  <a:schemeClr val="tx1"/>
                </a:solidFill>
              </a:rPr>
              <a:t>Pengawas</a:t>
            </a:r>
            <a:r>
              <a:rPr lang="id-ID" sz="2133" b="1" dirty="0">
                <a:solidFill>
                  <a:schemeClr val="tx1"/>
                </a:solidFill>
              </a:rPr>
              <a:t> disetarakan dengan JF Ahli Muda</a:t>
            </a:r>
            <a:endParaRPr lang="en-US" sz="2133" b="1" dirty="0">
              <a:solidFill>
                <a:schemeClr val="tx1"/>
              </a:solidFill>
            </a:endParaRPr>
          </a:p>
          <a:p>
            <a:pPr marL="728096" indent="-609570">
              <a:buAutoNum type="arabicPeriod"/>
            </a:pPr>
            <a:r>
              <a:rPr lang="en-US" sz="2133" b="1" dirty="0" err="1">
                <a:solidFill>
                  <a:schemeClr val="tx1"/>
                </a:solidFill>
              </a:rPr>
              <a:t>Jabatan</a:t>
            </a:r>
            <a:r>
              <a:rPr lang="en-US" sz="2133" b="1" dirty="0">
                <a:solidFill>
                  <a:schemeClr val="tx1"/>
                </a:solidFill>
              </a:rPr>
              <a:t> </a:t>
            </a:r>
            <a:r>
              <a:rPr lang="en-US" sz="2133" b="1" dirty="0" err="1">
                <a:solidFill>
                  <a:schemeClr val="tx1"/>
                </a:solidFill>
              </a:rPr>
              <a:t>Pelaksana</a:t>
            </a:r>
            <a:r>
              <a:rPr lang="en-US" sz="2133" b="1" dirty="0">
                <a:solidFill>
                  <a:schemeClr val="tx1"/>
                </a:solidFill>
              </a:rPr>
              <a:t> (</a:t>
            </a:r>
            <a:r>
              <a:rPr lang="en-US" sz="2133" b="1" dirty="0" err="1">
                <a:solidFill>
                  <a:schemeClr val="tx1"/>
                </a:solidFill>
              </a:rPr>
              <a:t>eselon</a:t>
            </a:r>
            <a:r>
              <a:rPr lang="en-US" sz="2133" b="1" dirty="0">
                <a:solidFill>
                  <a:schemeClr val="tx1"/>
                </a:solidFill>
              </a:rPr>
              <a:t> V)</a:t>
            </a:r>
            <a:r>
              <a:rPr lang="id-ID" sz="2133" b="1" dirty="0">
                <a:solidFill>
                  <a:schemeClr val="tx1"/>
                </a:solidFill>
              </a:rPr>
              <a:t> disetarakan dengan JF Ahli Pertama</a:t>
            </a:r>
            <a:endParaRPr lang="en-US" sz="2133" b="1" dirty="0">
              <a:solidFill>
                <a:schemeClr val="tx1"/>
              </a:solidFill>
            </a:endParaRPr>
          </a:p>
          <a:p>
            <a:pPr marL="118528" indent="0"/>
            <a:endParaRPr lang="id-ID" sz="2133" b="1" dirty="0">
              <a:solidFill>
                <a:schemeClr val="tx1"/>
              </a:solidFill>
            </a:endParaRPr>
          </a:p>
          <a:p>
            <a:pPr marL="118528" indent="0"/>
            <a:endParaRPr lang="id-ID" sz="2133" b="1" dirty="0">
              <a:solidFill>
                <a:schemeClr val="tx1"/>
              </a:solidFill>
            </a:endParaRPr>
          </a:p>
          <a:p>
            <a:pPr marL="461419" indent="-34289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133" b="1" dirty="0" err="1">
                <a:solidFill>
                  <a:schemeClr val="tx1"/>
                </a:solidFill>
              </a:rPr>
              <a:t>Jabatan</a:t>
            </a:r>
            <a:r>
              <a:rPr lang="en-US" sz="2133" b="1" dirty="0">
                <a:solidFill>
                  <a:schemeClr val="tx1"/>
                </a:solidFill>
              </a:rPr>
              <a:t> yang </a:t>
            </a:r>
            <a:r>
              <a:rPr lang="en-US" sz="2133" b="1" dirty="0" err="1">
                <a:solidFill>
                  <a:schemeClr val="tx1"/>
                </a:solidFill>
              </a:rPr>
              <a:t>berdampak</a:t>
            </a:r>
            <a:r>
              <a:rPr lang="en-US" sz="2133" b="1" dirty="0">
                <a:solidFill>
                  <a:schemeClr val="tx1"/>
                </a:solidFill>
              </a:rPr>
              <a:t> (</a:t>
            </a:r>
            <a:r>
              <a:rPr lang="en-US" sz="2133" b="1" dirty="0" err="1">
                <a:solidFill>
                  <a:schemeClr val="tx1"/>
                </a:solidFill>
              </a:rPr>
              <a:t>dihapus</a:t>
            </a:r>
            <a:r>
              <a:rPr lang="en-US" sz="2133" b="1" dirty="0">
                <a:solidFill>
                  <a:schemeClr val="tx1"/>
                </a:solidFill>
              </a:rPr>
              <a:t>) </a:t>
            </a:r>
            <a:r>
              <a:rPr lang="en-US" sz="2133" b="1" dirty="0" err="1">
                <a:solidFill>
                  <a:schemeClr val="tx1"/>
                </a:solidFill>
              </a:rPr>
              <a:t>dalam</a:t>
            </a:r>
            <a:r>
              <a:rPr lang="en-US" sz="2133" b="1" dirty="0">
                <a:solidFill>
                  <a:schemeClr val="tx1"/>
                </a:solidFill>
              </a:rPr>
              <a:t> </a:t>
            </a:r>
            <a:r>
              <a:rPr lang="en-US" sz="2133" b="1" dirty="0" err="1">
                <a:solidFill>
                  <a:schemeClr val="tx1"/>
                </a:solidFill>
              </a:rPr>
              <a:t>penyederhanaan</a:t>
            </a:r>
            <a:r>
              <a:rPr lang="en-US" sz="2133" b="1" dirty="0">
                <a:solidFill>
                  <a:schemeClr val="tx1"/>
                </a:solidFill>
              </a:rPr>
              <a:t> </a:t>
            </a:r>
            <a:r>
              <a:rPr lang="en-US" sz="2133" b="1" dirty="0" err="1">
                <a:solidFill>
                  <a:schemeClr val="tx1"/>
                </a:solidFill>
              </a:rPr>
              <a:t>birokrasi</a:t>
            </a:r>
            <a:endParaRPr lang="en-US" sz="2133" b="1" dirty="0">
              <a:solidFill>
                <a:schemeClr val="tx1"/>
              </a:solidFill>
            </a:endParaRPr>
          </a:p>
          <a:p>
            <a:pPr marL="461419" indent="-34289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133" b="1" dirty="0" err="1">
                <a:solidFill>
                  <a:schemeClr val="tx1"/>
                </a:solidFill>
              </a:rPr>
              <a:t>Masih</a:t>
            </a:r>
            <a:r>
              <a:rPr lang="en-US" sz="2133" b="1" dirty="0">
                <a:solidFill>
                  <a:schemeClr val="tx1"/>
                </a:solidFill>
              </a:rPr>
              <a:t> duduk </a:t>
            </a:r>
            <a:r>
              <a:rPr lang="en-US" sz="2133" b="1" dirty="0" err="1">
                <a:solidFill>
                  <a:schemeClr val="tx1"/>
                </a:solidFill>
              </a:rPr>
              <a:t>dalam</a:t>
            </a:r>
            <a:r>
              <a:rPr lang="en-US" sz="2133" b="1" dirty="0">
                <a:solidFill>
                  <a:schemeClr val="tx1"/>
                </a:solidFill>
              </a:rPr>
              <a:t> </a:t>
            </a:r>
            <a:r>
              <a:rPr lang="en-US" sz="2133" b="1" dirty="0" err="1">
                <a:solidFill>
                  <a:schemeClr val="tx1"/>
                </a:solidFill>
              </a:rPr>
              <a:t>jabatan</a:t>
            </a:r>
            <a:r>
              <a:rPr lang="en-US" sz="2133" b="1" dirty="0">
                <a:solidFill>
                  <a:schemeClr val="tx1"/>
                </a:solidFill>
              </a:rPr>
              <a:t> </a:t>
            </a:r>
            <a:r>
              <a:rPr lang="en-US" sz="2133" b="1" dirty="0" err="1">
                <a:solidFill>
                  <a:schemeClr val="tx1"/>
                </a:solidFill>
              </a:rPr>
              <a:t>Administrasi</a:t>
            </a:r>
            <a:r>
              <a:rPr lang="en-US" sz="2133" b="1" dirty="0">
                <a:solidFill>
                  <a:schemeClr val="tx1"/>
                </a:solidFill>
              </a:rPr>
              <a:t> </a:t>
            </a:r>
            <a:r>
              <a:rPr lang="en-US" sz="2133" b="1" dirty="0" err="1">
                <a:solidFill>
                  <a:schemeClr val="tx1"/>
                </a:solidFill>
              </a:rPr>
              <a:t>sesuai</a:t>
            </a:r>
            <a:r>
              <a:rPr lang="en-US" sz="2133" b="1" dirty="0">
                <a:solidFill>
                  <a:schemeClr val="tx1"/>
                </a:solidFill>
              </a:rPr>
              <a:t> </a:t>
            </a:r>
            <a:r>
              <a:rPr lang="en-US" sz="2133" b="1" dirty="0" err="1">
                <a:solidFill>
                  <a:schemeClr val="tx1"/>
                </a:solidFill>
              </a:rPr>
              <a:t>keputusan</a:t>
            </a:r>
            <a:r>
              <a:rPr lang="en-US" sz="2133" b="1" dirty="0">
                <a:solidFill>
                  <a:schemeClr val="tx1"/>
                </a:solidFill>
              </a:rPr>
              <a:t> </a:t>
            </a:r>
            <a:r>
              <a:rPr lang="en-US" sz="2133" b="1" dirty="0" err="1">
                <a:solidFill>
                  <a:schemeClr val="tx1"/>
                </a:solidFill>
              </a:rPr>
              <a:t>PyB</a:t>
            </a:r>
            <a:endParaRPr lang="id-ID" sz="2133" b="1" dirty="0">
              <a:solidFill>
                <a:schemeClr val="tx1"/>
              </a:solidFill>
            </a:endParaRPr>
          </a:p>
          <a:p>
            <a:pPr marL="461419" indent="-34289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2133" b="1" dirty="0">
                <a:solidFill>
                  <a:schemeClr val="tx1"/>
                </a:solidFill>
              </a:rPr>
              <a:t>Tugas dan Fungsi jabatan Administrasi berkaitan dengan pelayanan teknis fungsional</a:t>
            </a:r>
          </a:p>
          <a:p>
            <a:pPr marL="461419" indent="-34289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2133" b="1" dirty="0">
                <a:solidFill>
                  <a:schemeClr val="tx1"/>
                </a:solidFill>
              </a:rPr>
              <a:t>Tugas dan fungsi dapat dilaksanakan oleh Pejabat Fungsional</a:t>
            </a:r>
            <a:endParaRPr lang="en-ID" sz="2133" b="1" dirty="0">
              <a:solidFill>
                <a:schemeClr val="tx1"/>
              </a:solidFill>
            </a:endParaRPr>
          </a:p>
        </p:txBody>
      </p:sp>
      <p:sp>
        <p:nvSpPr>
          <p:cNvPr id="4" name="Google Shape;650;p17"/>
          <p:cNvSpPr txBox="1">
            <a:spLocks/>
          </p:cNvSpPr>
          <p:nvPr/>
        </p:nvSpPr>
        <p:spPr>
          <a:xfrm>
            <a:off x="426000" y="2780928"/>
            <a:ext cx="8078296" cy="872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4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id-ID" sz="3733" dirty="0">
                <a:solidFill>
                  <a:schemeClr val="accent1"/>
                </a:solidFill>
              </a:rPr>
              <a:t>KRITERIA</a:t>
            </a:r>
            <a:endParaRPr lang="en-US" sz="3733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443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9"/>
          <p:cNvSpPr txBox="1">
            <a:spLocks noGrp="1"/>
          </p:cNvSpPr>
          <p:nvPr>
            <p:ph type="title"/>
          </p:nvPr>
        </p:nvSpPr>
        <p:spPr>
          <a:xfrm>
            <a:off x="2789267" y="1772816"/>
            <a:ext cx="8607600" cy="89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/>
              <a:t>PENYETARAAN TIDAK BERLAKU PADA:</a:t>
            </a:r>
            <a:endParaRPr dirty="0"/>
          </a:p>
        </p:txBody>
      </p:sp>
      <p:sp>
        <p:nvSpPr>
          <p:cNvPr id="663" name="Google Shape;663;p19"/>
          <p:cNvSpPr txBox="1">
            <a:spLocks noGrp="1"/>
          </p:cNvSpPr>
          <p:nvPr>
            <p:ph type="body" idx="1"/>
          </p:nvPr>
        </p:nvSpPr>
        <p:spPr>
          <a:xfrm>
            <a:off x="1760033" y="2557429"/>
            <a:ext cx="8607600" cy="278396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 err="1"/>
              <a:t>Jabatan</a:t>
            </a:r>
            <a:r>
              <a:rPr lang="en-US" b="1" dirty="0"/>
              <a:t> </a:t>
            </a:r>
            <a:r>
              <a:rPr lang="en-US" b="1" dirty="0" err="1"/>
              <a:t>Pimpinan</a:t>
            </a:r>
            <a:r>
              <a:rPr lang="en-US" b="1" dirty="0"/>
              <a:t> Tinggi</a:t>
            </a:r>
            <a:endParaRPr b="1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b="1" dirty="0" err="1"/>
              <a:t>Jabatan</a:t>
            </a:r>
            <a:r>
              <a:rPr lang="en-US" b="1" dirty="0"/>
              <a:t> </a:t>
            </a:r>
            <a:r>
              <a:rPr lang="en-US" b="1" dirty="0" err="1"/>
              <a:t>Fungsional</a:t>
            </a:r>
            <a:endParaRPr b="1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b="1" dirty="0" err="1"/>
              <a:t>Jabatan</a:t>
            </a:r>
            <a:r>
              <a:rPr lang="en-US" b="1" dirty="0"/>
              <a:t> </a:t>
            </a:r>
            <a:r>
              <a:rPr lang="en-US" b="1" dirty="0" err="1"/>
              <a:t>Pelaksana</a:t>
            </a:r>
            <a:r>
              <a:rPr lang="en-US" b="1" dirty="0"/>
              <a:t> </a:t>
            </a:r>
            <a:r>
              <a:rPr lang="en-US" b="1" dirty="0" err="1"/>
              <a:t>selain</a:t>
            </a:r>
            <a:r>
              <a:rPr lang="en-US" b="1" dirty="0"/>
              <a:t> </a:t>
            </a:r>
            <a:r>
              <a:rPr lang="en-US" b="1" dirty="0" err="1"/>
              <a:t>eselon</a:t>
            </a:r>
            <a:r>
              <a:rPr lang="en-US" b="1" dirty="0"/>
              <a:t> V</a:t>
            </a:r>
            <a:endParaRPr b="1" dirty="0"/>
          </a:p>
          <a:p>
            <a:pPr marL="0" indent="0">
              <a:lnSpc>
                <a:spcPct val="150000"/>
              </a:lnSpc>
              <a:buNone/>
            </a:pPr>
            <a:endParaRPr b="1" dirty="0"/>
          </a:p>
        </p:txBody>
      </p:sp>
      <p:sp>
        <p:nvSpPr>
          <p:cNvPr id="664" name="Google Shape;664;p19"/>
          <p:cNvSpPr txBox="1">
            <a:spLocks noGrp="1"/>
          </p:cNvSpPr>
          <p:nvPr>
            <p:ph type="sldNum" idx="12"/>
          </p:nvPr>
        </p:nvSpPr>
        <p:spPr>
          <a:xfrm>
            <a:off x="11396867" y="6333133"/>
            <a:ext cx="7440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0"/>
          <p:cNvSpPr txBox="1">
            <a:spLocks noGrp="1"/>
          </p:cNvSpPr>
          <p:nvPr>
            <p:ph type="ctrTitle" idx="4294967295"/>
          </p:nvPr>
        </p:nvSpPr>
        <p:spPr>
          <a:xfrm>
            <a:off x="507996" y="410273"/>
            <a:ext cx="10248507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just">
              <a:spcBef>
                <a:spcPts val="0"/>
              </a:spcBef>
            </a:pPr>
            <a:r>
              <a:rPr lang="en-ID" sz="2667" dirty="0" err="1"/>
              <a:t>Jabatan</a:t>
            </a:r>
            <a:r>
              <a:rPr lang="en-ID" sz="2667" dirty="0"/>
              <a:t> </a:t>
            </a:r>
            <a:r>
              <a:rPr lang="en-ID" sz="2667" dirty="0" err="1"/>
              <a:t>Administrasi</a:t>
            </a:r>
            <a:r>
              <a:rPr lang="en-ID" sz="2667" dirty="0"/>
              <a:t> yang </a:t>
            </a:r>
            <a:r>
              <a:rPr lang="en-ID" sz="2667" dirty="0" err="1"/>
              <a:t>dapat</a:t>
            </a:r>
            <a:r>
              <a:rPr lang="en-ID" sz="2667" dirty="0"/>
              <a:t> </a:t>
            </a:r>
            <a:r>
              <a:rPr lang="en-ID" sz="2667" dirty="0" err="1"/>
              <a:t>dipertimbangkan</a:t>
            </a:r>
            <a:r>
              <a:rPr lang="en-ID" sz="2667" dirty="0"/>
              <a:t> </a:t>
            </a:r>
            <a:r>
              <a:rPr lang="en-ID" sz="2667" dirty="0" err="1"/>
              <a:t>untuk</a:t>
            </a:r>
            <a:r>
              <a:rPr lang="en-ID" sz="2667" dirty="0"/>
              <a:t> </a:t>
            </a:r>
            <a:r>
              <a:rPr lang="en-ID" sz="2667" dirty="0" err="1"/>
              <a:t>tidak</a:t>
            </a:r>
            <a:r>
              <a:rPr lang="en-ID" sz="2667" dirty="0"/>
              <a:t> </a:t>
            </a:r>
            <a:r>
              <a:rPr lang="en-ID" sz="2667" dirty="0" err="1"/>
              <a:t>dilakukan</a:t>
            </a:r>
            <a:r>
              <a:rPr lang="en-ID" sz="2667" dirty="0"/>
              <a:t> </a:t>
            </a:r>
            <a:r>
              <a:rPr lang="en-ID" sz="2667" dirty="0" err="1"/>
              <a:t>Penyetaraan</a:t>
            </a:r>
            <a:r>
              <a:rPr lang="en-ID" sz="2667" dirty="0"/>
              <a:t> </a:t>
            </a:r>
            <a:r>
              <a:rPr lang="en-ID" sz="2667" dirty="0" err="1"/>
              <a:t>Jabatan</a:t>
            </a:r>
            <a:r>
              <a:rPr lang="en-ID" sz="2667" dirty="0"/>
              <a:t> </a:t>
            </a:r>
            <a:r>
              <a:rPr lang="en-ID" sz="2667" dirty="0" err="1"/>
              <a:t>sebagai</a:t>
            </a:r>
            <a:r>
              <a:rPr lang="en-ID" sz="2667" dirty="0"/>
              <a:t> </a:t>
            </a:r>
            <a:r>
              <a:rPr lang="en-ID" sz="2667" dirty="0" err="1"/>
              <a:t>berikut</a:t>
            </a:r>
            <a:r>
              <a:rPr lang="en-ID" sz="2667" dirty="0"/>
              <a:t>:</a:t>
            </a:r>
            <a:endParaRPr sz="2667" dirty="0">
              <a:solidFill>
                <a:schemeClr val="accent3"/>
              </a:solidFill>
            </a:endParaRPr>
          </a:p>
        </p:txBody>
      </p:sp>
      <p:sp>
        <p:nvSpPr>
          <p:cNvPr id="670" name="Google Shape;670;p20"/>
          <p:cNvSpPr txBox="1">
            <a:spLocks noGrp="1"/>
          </p:cNvSpPr>
          <p:nvPr>
            <p:ph type="subTitle" idx="4294967295"/>
          </p:nvPr>
        </p:nvSpPr>
        <p:spPr>
          <a:xfrm>
            <a:off x="598313" y="1918423"/>
            <a:ext cx="6678953" cy="10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380990" indent="-380990" algn="just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D" sz="2133" b="1" dirty="0" err="1"/>
              <a:t>memiliki</a:t>
            </a:r>
            <a:r>
              <a:rPr lang="en-ID" sz="2133" b="1" dirty="0"/>
              <a:t> </a:t>
            </a:r>
            <a:r>
              <a:rPr lang="en-ID" sz="2133" b="1" dirty="0" err="1"/>
              <a:t>tugas</a:t>
            </a:r>
            <a:r>
              <a:rPr lang="en-ID" sz="2133" b="1" dirty="0"/>
              <a:t> dan </a:t>
            </a:r>
            <a:r>
              <a:rPr lang="en-ID" sz="2133" b="1" dirty="0" err="1"/>
              <a:t>fungsi</a:t>
            </a:r>
            <a:r>
              <a:rPr lang="en-ID" sz="2133" b="1" dirty="0"/>
              <a:t> </a:t>
            </a:r>
            <a:r>
              <a:rPr lang="en-ID" sz="2133" b="1" dirty="0" err="1"/>
              <a:t>sebagai</a:t>
            </a:r>
            <a:r>
              <a:rPr lang="en-ID" sz="2133" b="1" dirty="0"/>
              <a:t> </a:t>
            </a:r>
            <a:r>
              <a:rPr lang="en-ID" sz="2133" b="1" dirty="0" err="1"/>
              <a:t>Kepala</a:t>
            </a:r>
            <a:r>
              <a:rPr lang="en-ID" sz="2133" b="1" dirty="0"/>
              <a:t> </a:t>
            </a:r>
            <a:r>
              <a:rPr lang="en-ID" sz="2133" b="1" dirty="0" err="1"/>
              <a:t>Satuan</a:t>
            </a:r>
            <a:r>
              <a:rPr lang="en-ID" sz="2133" b="1" dirty="0"/>
              <a:t> </a:t>
            </a:r>
            <a:r>
              <a:rPr lang="en-ID" sz="2133" b="1" dirty="0" err="1"/>
              <a:t>Kerja</a:t>
            </a:r>
            <a:r>
              <a:rPr lang="en-ID" sz="2133" b="1" dirty="0"/>
              <a:t> </a:t>
            </a:r>
            <a:r>
              <a:rPr lang="en-ID" sz="2133" b="1" dirty="0" err="1"/>
              <a:t>dengan</a:t>
            </a:r>
            <a:r>
              <a:rPr lang="en-ID" sz="2133" b="1" dirty="0"/>
              <a:t> </a:t>
            </a:r>
            <a:r>
              <a:rPr lang="en-ID" sz="2133" b="1" dirty="0" err="1"/>
              <a:t>kewenangan</a:t>
            </a:r>
            <a:r>
              <a:rPr lang="en-ID" sz="2133" b="1" dirty="0"/>
              <a:t> dan </a:t>
            </a:r>
            <a:r>
              <a:rPr lang="en-ID" sz="2133" b="1" dirty="0" err="1"/>
              <a:t>tanggung</a:t>
            </a:r>
            <a:r>
              <a:rPr lang="en-ID" sz="2133" b="1" dirty="0"/>
              <a:t> </a:t>
            </a:r>
            <a:r>
              <a:rPr lang="en-ID" sz="2133" b="1" dirty="0" err="1"/>
              <a:t>jawab</a:t>
            </a:r>
            <a:r>
              <a:rPr lang="en-ID" sz="2133" b="1" dirty="0"/>
              <a:t> </a:t>
            </a:r>
            <a:r>
              <a:rPr lang="en-ID" sz="2133" b="1" dirty="0" err="1"/>
              <a:t>dalam</a:t>
            </a:r>
            <a:r>
              <a:rPr lang="en-ID" sz="2133" b="1" dirty="0"/>
              <a:t> </a:t>
            </a:r>
            <a:r>
              <a:rPr lang="en-ID" sz="2133" b="1" dirty="0" err="1"/>
              <a:t>penggunaan</a:t>
            </a:r>
            <a:r>
              <a:rPr lang="en-ID" sz="2133" b="1" dirty="0"/>
              <a:t> </a:t>
            </a:r>
            <a:r>
              <a:rPr lang="en-ID" sz="2133" b="1" dirty="0" err="1"/>
              <a:t>anggaran</a:t>
            </a:r>
            <a:r>
              <a:rPr lang="en-ID" sz="2133" b="1" dirty="0"/>
              <a:t> </a:t>
            </a:r>
            <a:r>
              <a:rPr lang="en-ID" sz="2133" b="1" dirty="0" err="1"/>
              <a:t>atau</a:t>
            </a:r>
            <a:r>
              <a:rPr lang="en-ID" sz="2133" b="1" dirty="0"/>
              <a:t> </a:t>
            </a:r>
            <a:r>
              <a:rPr lang="en-ID" sz="2133" b="1" dirty="0" err="1"/>
              <a:t>pengguna</a:t>
            </a:r>
            <a:r>
              <a:rPr lang="en-ID" sz="2133" b="1" dirty="0"/>
              <a:t> </a:t>
            </a:r>
            <a:r>
              <a:rPr lang="en-ID" sz="2133" b="1" dirty="0" err="1"/>
              <a:t>barang</a:t>
            </a:r>
            <a:r>
              <a:rPr lang="en-ID" sz="2133" b="1" dirty="0"/>
              <a:t>/</a:t>
            </a:r>
            <a:r>
              <a:rPr lang="en-ID" sz="2133" b="1" dirty="0" err="1"/>
              <a:t>jasa</a:t>
            </a:r>
            <a:r>
              <a:rPr lang="en-ID" sz="2133" b="1" dirty="0"/>
              <a:t>; </a:t>
            </a:r>
            <a:r>
              <a:rPr lang="en-ID" sz="2133" b="1" dirty="0" err="1"/>
              <a:t>atau</a:t>
            </a:r>
            <a:r>
              <a:rPr lang="en-ID" sz="2133" b="1" dirty="0"/>
              <a:t> </a:t>
            </a:r>
          </a:p>
          <a:p>
            <a:pPr marL="380990" indent="-380990" algn="just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D" sz="2133" b="1" dirty="0" err="1"/>
              <a:t>memiliki</a:t>
            </a:r>
            <a:r>
              <a:rPr lang="en-ID" sz="2133" b="1" dirty="0"/>
              <a:t> </a:t>
            </a:r>
            <a:r>
              <a:rPr lang="en-ID" sz="2133" b="1" dirty="0" err="1"/>
              <a:t>tugas</a:t>
            </a:r>
            <a:r>
              <a:rPr lang="en-ID" sz="2133" b="1" dirty="0"/>
              <a:t> dan </a:t>
            </a:r>
            <a:r>
              <a:rPr lang="en-ID" sz="2133" b="1" dirty="0" err="1"/>
              <a:t>fungsi</a:t>
            </a:r>
            <a:r>
              <a:rPr lang="en-ID" sz="2133" b="1" dirty="0"/>
              <a:t> yang </a:t>
            </a:r>
            <a:r>
              <a:rPr lang="en-ID" sz="2133" b="1" dirty="0" err="1"/>
              <a:t>berkaitan</a:t>
            </a:r>
            <a:r>
              <a:rPr lang="en-ID" sz="2133" b="1" dirty="0"/>
              <a:t> </a:t>
            </a:r>
            <a:r>
              <a:rPr lang="en-ID" sz="2133" b="1" dirty="0" err="1"/>
              <a:t>dengan</a:t>
            </a:r>
            <a:r>
              <a:rPr lang="en-ID" sz="2133" b="1" dirty="0"/>
              <a:t> </a:t>
            </a:r>
            <a:r>
              <a:rPr lang="en-ID" sz="2133" b="1" dirty="0" err="1"/>
              <a:t>kewenangan</a:t>
            </a:r>
            <a:r>
              <a:rPr lang="en-ID" sz="2133" b="1" dirty="0"/>
              <a:t>/ </a:t>
            </a:r>
            <a:r>
              <a:rPr lang="en-ID" sz="2133" b="1" dirty="0" err="1"/>
              <a:t>otoritas</a:t>
            </a:r>
            <a:r>
              <a:rPr lang="en-ID" sz="2133" b="1" dirty="0"/>
              <a:t>, </a:t>
            </a:r>
            <a:r>
              <a:rPr lang="en-ID" sz="2133" b="1" dirty="0" err="1"/>
              <a:t>legalisasi</a:t>
            </a:r>
            <a:r>
              <a:rPr lang="en-ID" sz="2133" b="1" dirty="0"/>
              <a:t>, </a:t>
            </a:r>
            <a:r>
              <a:rPr lang="en-ID" sz="2133" b="1" dirty="0" err="1"/>
              <a:t>pengesahan</a:t>
            </a:r>
            <a:r>
              <a:rPr lang="en-ID" sz="2133" b="1" dirty="0"/>
              <a:t>, </a:t>
            </a:r>
            <a:r>
              <a:rPr lang="en-ID" sz="2133" b="1" dirty="0" err="1"/>
              <a:t>persetujuan</a:t>
            </a:r>
            <a:r>
              <a:rPr lang="en-ID" sz="2133" b="1" dirty="0"/>
              <a:t> </a:t>
            </a:r>
            <a:r>
              <a:rPr lang="en-ID" sz="2133" b="1" dirty="0" err="1"/>
              <a:t>dokumen</a:t>
            </a:r>
            <a:r>
              <a:rPr lang="en-ID" sz="2133" b="1" dirty="0"/>
              <a:t>, </a:t>
            </a:r>
            <a:r>
              <a:rPr lang="en-ID" sz="2133" b="1" dirty="0" err="1"/>
              <a:t>atau</a:t>
            </a:r>
            <a:r>
              <a:rPr lang="en-ID" sz="2133" b="1" dirty="0"/>
              <a:t> </a:t>
            </a:r>
            <a:r>
              <a:rPr lang="en-ID" sz="2133" b="1" dirty="0" err="1"/>
              <a:t>kewenangan</a:t>
            </a:r>
            <a:r>
              <a:rPr lang="en-ID" sz="2133" b="1" dirty="0"/>
              <a:t> </a:t>
            </a:r>
            <a:r>
              <a:rPr lang="en-ID" sz="2133" b="1" dirty="0" err="1"/>
              <a:t>kewilayahan</a:t>
            </a:r>
            <a:endParaRPr sz="2133" b="1" dirty="0"/>
          </a:p>
        </p:txBody>
      </p:sp>
      <p:sp>
        <p:nvSpPr>
          <p:cNvPr id="671" name="Google Shape;671;p20"/>
          <p:cNvSpPr/>
          <p:nvPr/>
        </p:nvSpPr>
        <p:spPr>
          <a:xfrm>
            <a:off x="9643920" y="4134198"/>
            <a:ext cx="429736" cy="410327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672" name="Google Shape;672;p20"/>
          <p:cNvGrpSpPr/>
          <p:nvPr/>
        </p:nvGrpSpPr>
        <p:grpSpPr>
          <a:xfrm>
            <a:off x="9110581" y="1829798"/>
            <a:ext cx="1841004" cy="1841444"/>
            <a:chOff x="6654650" y="3665275"/>
            <a:chExt cx="409100" cy="409125"/>
          </a:xfrm>
        </p:grpSpPr>
        <p:sp>
          <p:nvSpPr>
            <p:cNvPr id="673" name="Google Shape;673;p20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4" name="Google Shape;674;p20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75" name="Google Shape;675;p20"/>
          <p:cNvGrpSpPr/>
          <p:nvPr/>
        </p:nvGrpSpPr>
        <p:grpSpPr>
          <a:xfrm rot="1057018">
            <a:off x="7336226" y="3277943"/>
            <a:ext cx="1216303" cy="1216448"/>
            <a:chOff x="570875" y="4322250"/>
            <a:chExt cx="443300" cy="443325"/>
          </a:xfrm>
        </p:grpSpPr>
        <p:sp>
          <p:nvSpPr>
            <p:cNvPr id="676" name="Google Shape;676;p20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7" name="Google Shape;677;p20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8" name="Google Shape;678;p20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9" name="Google Shape;679;p20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80" name="Google Shape;680;p20"/>
          <p:cNvSpPr/>
          <p:nvPr/>
        </p:nvSpPr>
        <p:spPr>
          <a:xfrm rot="2466753">
            <a:off x="7472799" y="2186952"/>
            <a:ext cx="597048" cy="57008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81" name="Google Shape;681;p20"/>
          <p:cNvSpPr/>
          <p:nvPr/>
        </p:nvSpPr>
        <p:spPr>
          <a:xfrm rot="-1609436">
            <a:off x="8345970" y="2545634"/>
            <a:ext cx="429681" cy="41027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82" name="Google Shape;682;p20"/>
          <p:cNvSpPr/>
          <p:nvPr/>
        </p:nvSpPr>
        <p:spPr>
          <a:xfrm rot="2926308">
            <a:off x="10951131" y="2870652"/>
            <a:ext cx="321771" cy="307237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83" name="Google Shape;683;p20"/>
          <p:cNvSpPr/>
          <p:nvPr/>
        </p:nvSpPr>
        <p:spPr>
          <a:xfrm rot="-1609163">
            <a:off x="9612139" y="812461"/>
            <a:ext cx="289893" cy="27680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84" name="Google Shape;684;p20"/>
          <p:cNvSpPr txBox="1">
            <a:spLocks noGrp="1"/>
          </p:cNvSpPr>
          <p:nvPr>
            <p:ph type="sldNum" idx="12"/>
          </p:nvPr>
        </p:nvSpPr>
        <p:spPr>
          <a:xfrm>
            <a:off x="11396865" y="6333133"/>
            <a:ext cx="743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16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21"/>
          <p:cNvSpPr txBox="1">
            <a:spLocks noGrp="1"/>
          </p:cNvSpPr>
          <p:nvPr>
            <p:ph type="body" idx="1"/>
          </p:nvPr>
        </p:nvSpPr>
        <p:spPr>
          <a:xfrm>
            <a:off x="1654669" y="1161897"/>
            <a:ext cx="9965359" cy="394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457189" algn="just">
              <a:spcAft>
                <a:spcPts val="1600"/>
              </a:spcAft>
              <a:buAutoNum type="alphaLcPeriod"/>
            </a:pPr>
            <a:r>
              <a:rPr lang="en-ID" sz="2133" b="1" dirty="0"/>
              <a:t>PNS yang </a:t>
            </a:r>
            <a:r>
              <a:rPr lang="en-ID" sz="2133" b="1" dirty="0" err="1"/>
              <a:t>masih</a:t>
            </a:r>
            <a:r>
              <a:rPr lang="en-ID" sz="2133" b="1" dirty="0"/>
              <a:t> </a:t>
            </a:r>
            <a:r>
              <a:rPr lang="en-ID" sz="2133" b="1" dirty="0" err="1"/>
              <a:t>menjalankan</a:t>
            </a:r>
            <a:r>
              <a:rPr lang="en-ID" sz="2133" b="1" dirty="0"/>
              <a:t> </a:t>
            </a:r>
            <a:r>
              <a:rPr lang="en-ID" sz="2133" b="1" dirty="0" err="1"/>
              <a:t>tugas</a:t>
            </a:r>
            <a:r>
              <a:rPr lang="en-ID" sz="2133" b="1" dirty="0"/>
              <a:t> </a:t>
            </a:r>
            <a:r>
              <a:rPr lang="en-ID" sz="2133" b="1" dirty="0" err="1"/>
              <a:t>dalam</a:t>
            </a:r>
            <a:r>
              <a:rPr lang="en-ID" sz="2133" b="1" dirty="0"/>
              <a:t> </a:t>
            </a:r>
            <a:r>
              <a:rPr lang="en-ID" sz="2133" b="1" dirty="0" err="1"/>
              <a:t>Jabatan</a:t>
            </a:r>
            <a:r>
              <a:rPr lang="en-ID" sz="2133" b="1" dirty="0"/>
              <a:t> Administrator, </a:t>
            </a:r>
            <a:r>
              <a:rPr lang="en-ID" sz="2133" b="1" dirty="0" err="1"/>
              <a:t>Jabatan</a:t>
            </a:r>
            <a:r>
              <a:rPr lang="en-ID" sz="2133" b="1" dirty="0"/>
              <a:t> </a:t>
            </a:r>
            <a:r>
              <a:rPr lang="en-ID" sz="2133" b="1" dirty="0" err="1"/>
              <a:t>Pengawas</a:t>
            </a:r>
            <a:r>
              <a:rPr lang="en-ID" sz="2133" b="1" dirty="0"/>
              <a:t> dan </a:t>
            </a:r>
            <a:r>
              <a:rPr lang="en-ID" sz="2133" b="1" dirty="0" err="1"/>
              <a:t>Jabatan</a:t>
            </a:r>
            <a:r>
              <a:rPr lang="en-ID" sz="2133" b="1" dirty="0"/>
              <a:t> </a:t>
            </a:r>
            <a:r>
              <a:rPr lang="en-ID" sz="2133" b="1" dirty="0" err="1"/>
              <a:t>Pelaksana</a:t>
            </a:r>
            <a:r>
              <a:rPr lang="en-ID" sz="2133" b="1" dirty="0"/>
              <a:t> (</a:t>
            </a:r>
            <a:r>
              <a:rPr lang="en-ID" sz="2133" b="1" dirty="0" err="1"/>
              <a:t>Eselon</a:t>
            </a:r>
            <a:r>
              <a:rPr lang="en-ID" sz="2133" b="1" dirty="0"/>
              <a:t> V) </a:t>
            </a:r>
            <a:r>
              <a:rPr lang="en-ID" sz="2133" b="1" dirty="0" err="1"/>
              <a:t>berdasarkan</a:t>
            </a:r>
            <a:r>
              <a:rPr lang="en-ID" sz="2133" b="1" dirty="0"/>
              <a:t> </a:t>
            </a:r>
            <a:r>
              <a:rPr lang="en-ID" sz="2133" b="1" dirty="0" err="1"/>
              <a:t>keputusan</a:t>
            </a:r>
            <a:r>
              <a:rPr lang="en-ID" sz="2133" b="1" dirty="0"/>
              <a:t> </a:t>
            </a:r>
            <a:r>
              <a:rPr lang="en-ID" sz="2133" b="1" dirty="0" err="1"/>
              <a:t>Pejabat</a:t>
            </a:r>
            <a:r>
              <a:rPr lang="en-ID" sz="2133" b="1" dirty="0"/>
              <a:t> yang </a:t>
            </a:r>
            <a:r>
              <a:rPr lang="en-ID" sz="2133" b="1" dirty="0" err="1"/>
              <a:t>Berwenang</a:t>
            </a:r>
            <a:r>
              <a:rPr lang="en-ID" sz="2133" b="1" dirty="0"/>
              <a:t>; </a:t>
            </a:r>
          </a:p>
          <a:p>
            <a:pPr marL="457189" algn="just">
              <a:spcAft>
                <a:spcPts val="1600"/>
              </a:spcAft>
              <a:buAutoNum type="alphaLcPeriod"/>
            </a:pPr>
            <a:r>
              <a:rPr lang="en-ID" sz="2133" b="1" dirty="0" err="1"/>
              <a:t>berijazah</a:t>
            </a:r>
            <a:r>
              <a:rPr lang="en-ID" sz="2133" b="1" dirty="0"/>
              <a:t> paling </a:t>
            </a:r>
            <a:r>
              <a:rPr lang="en-ID" sz="2133" b="1" dirty="0" err="1"/>
              <a:t>rendah</a:t>
            </a:r>
            <a:r>
              <a:rPr lang="en-ID" sz="2133" b="1" dirty="0"/>
              <a:t> S-1/D-4/S-2 </a:t>
            </a:r>
            <a:r>
              <a:rPr lang="en-ID" sz="2133" b="1" dirty="0" err="1"/>
              <a:t>atau</a:t>
            </a:r>
            <a:r>
              <a:rPr lang="en-ID" sz="2133" b="1" dirty="0"/>
              <a:t> yang </a:t>
            </a:r>
            <a:r>
              <a:rPr lang="en-ID" sz="2133" b="1" dirty="0" err="1"/>
              <a:t>sederajat</a:t>
            </a:r>
            <a:r>
              <a:rPr lang="en-ID" sz="2133" b="1" dirty="0"/>
              <a:t>; </a:t>
            </a:r>
          </a:p>
          <a:p>
            <a:pPr marL="457189" algn="just">
              <a:spcAft>
                <a:spcPts val="1600"/>
              </a:spcAft>
              <a:buAutoNum type="alphaLcPeriod"/>
            </a:pPr>
            <a:r>
              <a:rPr lang="en-ID" sz="2133" b="1" dirty="0" err="1"/>
              <a:t>Jabatan</a:t>
            </a:r>
            <a:r>
              <a:rPr lang="en-ID" sz="2133" b="1" dirty="0"/>
              <a:t> </a:t>
            </a:r>
            <a:r>
              <a:rPr lang="en-ID" sz="2133" b="1" dirty="0" err="1"/>
              <a:t>Administrasi</a:t>
            </a:r>
            <a:r>
              <a:rPr lang="en-ID" sz="2133" b="1" dirty="0"/>
              <a:t> </a:t>
            </a:r>
            <a:r>
              <a:rPr lang="en-ID" sz="2133" b="1" dirty="0" err="1"/>
              <a:t>memiliki</a:t>
            </a:r>
            <a:r>
              <a:rPr lang="en-ID" sz="2133" b="1" dirty="0"/>
              <a:t> </a:t>
            </a:r>
            <a:r>
              <a:rPr lang="en-ID" sz="2133" b="1" dirty="0" err="1"/>
              <a:t>kesesuaian</a:t>
            </a:r>
            <a:r>
              <a:rPr lang="en-ID" sz="2133" b="1" dirty="0"/>
              <a:t> </a:t>
            </a:r>
            <a:r>
              <a:rPr lang="en-ID" sz="2133" b="1" dirty="0" err="1"/>
              <a:t>dengan</a:t>
            </a:r>
            <a:r>
              <a:rPr lang="en-ID" sz="2133" b="1" dirty="0"/>
              <a:t> </a:t>
            </a:r>
            <a:r>
              <a:rPr lang="en-ID" sz="2133" b="1" dirty="0" err="1"/>
              <a:t>jabatan</a:t>
            </a:r>
            <a:r>
              <a:rPr lang="en-ID" sz="2133" b="1" dirty="0"/>
              <a:t> </a:t>
            </a:r>
            <a:r>
              <a:rPr lang="en-ID" sz="2133" b="1" dirty="0" err="1"/>
              <a:t>fungsional</a:t>
            </a:r>
            <a:r>
              <a:rPr lang="en-ID" sz="2133" b="1" dirty="0"/>
              <a:t> yang </a:t>
            </a:r>
            <a:r>
              <a:rPr lang="en-ID" sz="2133" b="1" dirty="0" err="1"/>
              <a:t>akan</a:t>
            </a:r>
            <a:r>
              <a:rPr lang="en-ID" sz="2133" b="1" dirty="0"/>
              <a:t> </a:t>
            </a:r>
            <a:r>
              <a:rPr lang="en-ID" sz="2133" b="1" dirty="0" err="1"/>
              <a:t>diduduki</a:t>
            </a:r>
            <a:r>
              <a:rPr lang="en-ID" sz="2133" b="1" dirty="0"/>
              <a:t>; </a:t>
            </a:r>
          </a:p>
          <a:p>
            <a:pPr marL="457189" algn="just">
              <a:spcAft>
                <a:spcPts val="1600"/>
              </a:spcAft>
              <a:buAutoNum type="alphaLcPeriod"/>
            </a:pPr>
            <a:r>
              <a:rPr lang="en-ID" sz="2133" b="1" dirty="0" err="1"/>
              <a:t>memiliki</a:t>
            </a:r>
            <a:r>
              <a:rPr lang="en-ID" sz="2133" b="1" dirty="0"/>
              <a:t> </a:t>
            </a:r>
            <a:r>
              <a:rPr lang="en-ID" sz="2133" b="1" dirty="0" err="1"/>
              <a:t>pengalaman</a:t>
            </a:r>
            <a:r>
              <a:rPr lang="en-ID" sz="2133" b="1" dirty="0"/>
              <a:t> </a:t>
            </a:r>
            <a:r>
              <a:rPr lang="en-ID" sz="2133" b="1" dirty="0" err="1"/>
              <a:t>atau</a:t>
            </a:r>
            <a:r>
              <a:rPr lang="en-ID" sz="2133" b="1" dirty="0"/>
              <a:t> </a:t>
            </a:r>
            <a:r>
              <a:rPr lang="en-ID" sz="2133" b="1" dirty="0" err="1"/>
              <a:t>pernah</a:t>
            </a:r>
            <a:r>
              <a:rPr lang="en-ID" sz="2133" b="1" dirty="0"/>
              <a:t> </a:t>
            </a:r>
            <a:r>
              <a:rPr lang="en-ID" sz="2133" b="1" dirty="0" err="1"/>
              <a:t>melaksanakan</a:t>
            </a:r>
            <a:r>
              <a:rPr lang="en-ID" sz="2133" b="1" dirty="0"/>
              <a:t> </a:t>
            </a:r>
            <a:r>
              <a:rPr lang="en-ID" sz="2133" b="1" dirty="0" err="1"/>
              <a:t>tugas</a:t>
            </a:r>
            <a:r>
              <a:rPr lang="en-ID" sz="2133" b="1" dirty="0"/>
              <a:t> yang </a:t>
            </a:r>
            <a:r>
              <a:rPr lang="en-ID" sz="2133" b="1" dirty="0" err="1"/>
              <a:t>berkaitan</a:t>
            </a:r>
            <a:r>
              <a:rPr lang="en-ID" sz="2133" b="1" dirty="0"/>
              <a:t> </a:t>
            </a:r>
            <a:r>
              <a:rPr lang="en-ID" sz="2133" b="1" dirty="0" err="1"/>
              <a:t>dengan</a:t>
            </a:r>
            <a:r>
              <a:rPr lang="en-ID" sz="2133" b="1" dirty="0"/>
              <a:t> </a:t>
            </a:r>
            <a:r>
              <a:rPr lang="en-ID" sz="2133" b="1" dirty="0" err="1"/>
              <a:t>tugas</a:t>
            </a:r>
            <a:r>
              <a:rPr lang="en-ID" sz="2133" b="1" dirty="0"/>
              <a:t> </a:t>
            </a:r>
            <a:r>
              <a:rPr lang="en-ID" sz="2133" b="1" dirty="0" err="1"/>
              <a:t>jabatan</a:t>
            </a:r>
            <a:r>
              <a:rPr lang="en-ID" sz="2133" b="1" dirty="0"/>
              <a:t> </a:t>
            </a:r>
            <a:r>
              <a:rPr lang="en-ID" sz="2133" b="1" dirty="0" err="1"/>
              <a:t>fungsional</a:t>
            </a:r>
            <a:r>
              <a:rPr lang="en-ID" sz="2133" b="1" dirty="0"/>
              <a:t>; dan </a:t>
            </a:r>
          </a:p>
          <a:p>
            <a:pPr marL="457189" algn="just">
              <a:spcAft>
                <a:spcPts val="1600"/>
              </a:spcAft>
              <a:buAutoNum type="alphaLcPeriod"/>
            </a:pPr>
            <a:r>
              <a:rPr lang="en-ID" sz="2133" b="1" dirty="0"/>
              <a:t>masa </a:t>
            </a:r>
            <a:r>
              <a:rPr lang="en-ID" sz="2133" b="1" dirty="0" err="1"/>
              <a:t>menduduki</a:t>
            </a:r>
            <a:r>
              <a:rPr lang="en-ID" sz="2133" b="1" dirty="0"/>
              <a:t> </a:t>
            </a:r>
            <a:r>
              <a:rPr lang="en-ID" sz="2133" b="1" dirty="0" err="1"/>
              <a:t>jabatan</a:t>
            </a:r>
            <a:r>
              <a:rPr lang="en-ID" sz="2133" b="1" dirty="0"/>
              <a:t> paling </a:t>
            </a:r>
            <a:r>
              <a:rPr lang="en-ID" sz="2133" b="1" dirty="0" err="1"/>
              <a:t>kurang</a:t>
            </a:r>
            <a:r>
              <a:rPr lang="en-ID" sz="2133" b="1" dirty="0"/>
              <a:t> 1 (</a:t>
            </a:r>
            <a:r>
              <a:rPr lang="en-ID" sz="2133" b="1" dirty="0" err="1"/>
              <a:t>satu</a:t>
            </a:r>
            <a:r>
              <a:rPr lang="en-ID" sz="2133" b="1" dirty="0"/>
              <a:t>) </a:t>
            </a:r>
            <a:r>
              <a:rPr lang="en-ID" sz="2133" b="1" dirty="0" err="1"/>
              <a:t>tahun</a:t>
            </a:r>
            <a:r>
              <a:rPr lang="en-ID" sz="2133" b="1" dirty="0"/>
              <a:t> </a:t>
            </a:r>
            <a:r>
              <a:rPr lang="en-ID" sz="2133" b="1" dirty="0" err="1"/>
              <a:t>sebelum</a:t>
            </a:r>
            <a:r>
              <a:rPr lang="en-ID" sz="2133" b="1" dirty="0"/>
              <a:t> Batas </a:t>
            </a:r>
            <a:r>
              <a:rPr lang="en-ID" sz="2133" b="1" dirty="0" err="1"/>
              <a:t>Usia</a:t>
            </a:r>
            <a:r>
              <a:rPr lang="en-ID" sz="2133" b="1" dirty="0"/>
              <a:t> </a:t>
            </a:r>
            <a:r>
              <a:rPr lang="en-ID" sz="2133" b="1" dirty="0" err="1"/>
              <a:t>Pensiun</a:t>
            </a:r>
            <a:r>
              <a:rPr lang="en-ID" sz="2133" b="1" dirty="0"/>
              <a:t> (BUP) </a:t>
            </a:r>
            <a:r>
              <a:rPr lang="en-ID" sz="2133" b="1" dirty="0" err="1"/>
              <a:t>jabatan</a:t>
            </a:r>
            <a:r>
              <a:rPr lang="en-ID" sz="2133" b="1" dirty="0"/>
              <a:t> </a:t>
            </a:r>
            <a:r>
              <a:rPr lang="en-ID" sz="2133" b="1" dirty="0" err="1"/>
              <a:t>Administrasi</a:t>
            </a:r>
            <a:r>
              <a:rPr lang="en-ID" sz="2133" b="1" dirty="0"/>
              <a:t> </a:t>
            </a:r>
            <a:r>
              <a:rPr lang="en-ID" sz="2133" b="1" dirty="0" err="1"/>
              <a:t>sejak</a:t>
            </a:r>
            <a:r>
              <a:rPr lang="en-ID" sz="2133" b="1" dirty="0"/>
              <a:t> </a:t>
            </a:r>
            <a:r>
              <a:rPr lang="en-ID" sz="2133" b="1" dirty="0" err="1"/>
              <a:t>Peraturan</a:t>
            </a:r>
            <a:r>
              <a:rPr lang="en-ID" sz="2133" b="1" dirty="0"/>
              <a:t> Menteri PANRB No. 28/2019.</a:t>
            </a:r>
            <a:endParaRPr sz="2133" b="1" dirty="0"/>
          </a:p>
        </p:txBody>
      </p:sp>
      <p:sp>
        <p:nvSpPr>
          <p:cNvPr id="690" name="Google Shape;690;p21"/>
          <p:cNvSpPr txBox="1">
            <a:spLocks noGrp="1"/>
          </p:cNvSpPr>
          <p:nvPr>
            <p:ph type="title"/>
          </p:nvPr>
        </p:nvSpPr>
        <p:spPr>
          <a:xfrm>
            <a:off x="2124719" y="285876"/>
            <a:ext cx="9318129" cy="890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/>
              <a:t>PERSYARATAN PENYETARAAN JABATAN</a:t>
            </a:r>
            <a:endParaRPr dirty="0"/>
          </a:p>
        </p:txBody>
      </p:sp>
      <p:sp>
        <p:nvSpPr>
          <p:cNvPr id="692" name="Google Shape;692;p21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22"/>
          <p:cNvSpPr txBox="1">
            <a:spLocks noGrp="1"/>
          </p:cNvSpPr>
          <p:nvPr>
            <p:ph type="title"/>
          </p:nvPr>
        </p:nvSpPr>
        <p:spPr>
          <a:xfrm>
            <a:off x="1760033" y="1155367"/>
            <a:ext cx="9859996" cy="890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/>
              <a:t>PEJABAT ADMINISTRASI YANG MEMILIKI KUALIFIKASI PENDIDIKAN DI BAWAH S1</a:t>
            </a:r>
            <a:endParaRPr dirty="0"/>
          </a:p>
        </p:txBody>
      </p:sp>
      <p:sp>
        <p:nvSpPr>
          <p:cNvPr id="698" name="Google Shape;698;p22"/>
          <p:cNvSpPr txBox="1">
            <a:spLocks noGrp="1"/>
          </p:cNvSpPr>
          <p:nvPr>
            <p:ph type="body" idx="1"/>
          </p:nvPr>
        </p:nvSpPr>
        <p:spPr>
          <a:xfrm>
            <a:off x="1760033" y="2465433"/>
            <a:ext cx="9859995" cy="35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618051" indent="-618051">
              <a:buFont typeface="Wingdings" panose="05000000000000000000" pitchFamily="2" charset="2"/>
              <a:buChar char="v"/>
            </a:pPr>
            <a:r>
              <a:rPr lang="en-US" b="1" dirty="0" err="1"/>
              <a:t>Tetap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disetarakan</a:t>
            </a:r>
            <a:endParaRPr lang="en-US" b="1" dirty="0"/>
          </a:p>
          <a:p>
            <a:pPr marL="618051" indent="-618051">
              <a:buFont typeface="Wingdings" panose="05000000000000000000" pitchFamily="2" charset="2"/>
              <a:buChar char="v"/>
            </a:pPr>
            <a:r>
              <a:rPr lang="en-US" b="1" dirty="0" err="1"/>
              <a:t>Wajib</a:t>
            </a:r>
            <a:r>
              <a:rPr lang="en-US" b="1" dirty="0"/>
              <a:t> </a:t>
            </a:r>
            <a:r>
              <a:rPr lang="en-US" b="1" dirty="0" err="1"/>
              <a:t>dilakukan</a:t>
            </a:r>
            <a:r>
              <a:rPr lang="en-US" b="1" dirty="0"/>
              <a:t> uji </a:t>
            </a:r>
            <a:r>
              <a:rPr lang="en-US" b="1" dirty="0" err="1"/>
              <a:t>kompetensi</a:t>
            </a:r>
            <a:endParaRPr lang="en-US" b="1" dirty="0"/>
          </a:p>
          <a:p>
            <a:pPr marL="618051" indent="-618051">
              <a:buFont typeface="Wingdings" panose="05000000000000000000" pitchFamily="2" charset="2"/>
              <a:buChar char="v"/>
            </a:pPr>
            <a:r>
              <a:rPr lang="en-US" b="1" dirty="0" err="1"/>
              <a:t>Diberikan</a:t>
            </a:r>
            <a:r>
              <a:rPr lang="en-US" b="1" dirty="0"/>
              <a:t> </a:t>
            </a:r>
            <a:r>
              <a:rPr lang="en-US" b="1" dirty="0" err="1"/>
              <a:t>waktu</a:t>
            </a:r>
            <a:r>
              <a:rPr lang="en-US" b="1" dirty="0"/>
              <a:t> 3 </a:t>
            </a:r>
            <a:r>
              <a:rPr lang="en-US" b="1" dirty="0" err="1"/>
              <a:t>tahun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mendapatkan</a:t>
            </a:r>
            <a:r>
              <a:rPr lang="en-US" b="1" dirty="0"/>
              <a:t> </a:t>
            </a:r>
            <a:r>
              <a:rPr lang="en-US" b="1" dirty="0" err="1"/>
              <a:t>kualifikasi</a:t>
            </a:r>
            <a:r>
              <a:rPr lang="en-US" b="1" dirty="0"/>
              <a:t>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jabatan</a:t>
            </a:r>
            <a:r>
              <a:rPr lang="en-US" b="1" dirty="0"/>
              <a:t> </a:t>
            </a:r>
            <a:r>
              <a:rPr lang="en-US" b="1" dirty="0" err="1"/>
              <a:t>fungsional</a:t>
            </a:r>
            <a:endParaRPr lang="en-US" b="1" dirty="0"/>
          </a:p>
          <a:p>
            <a:pPr marL="618051" indent="-618051">
              <a:buFont typeface="Wingdings" panose="05000000000000000000" pitchFamily="2" charset="2"/>
              <a:buChar char="v"/>
            </a:pPr>
            <a:r>
              <a:rPr lang="en-US" b="1" dirty="0" err="1"/>
              <a:t>Kualifikasi</a:t>
            </a:r>
            <a:r>
              <a:rPr lang="en-US" b="1" dirty="0"/>
              <a:t> Pendidikan </a:t>
            </a:r>
            <a:r>
              <a:rPr lang="en-US" b="1" dirty="0" err="1"/>
              <a:t>untuk</a:t>
            </a:r>
            <a:r>
              <a:rPr lang="en-US" b="1" dirty="0"/>
              <a:t> S2 </a:t>
            </a:r>
            <a:r>
              <a:rPr lang="en-US" b="1" dirty="0" err="1"/>
              <a:t>diberikan</a:t>
            </a:r>
            <a:r>
              <a:rPr lang="en-US" b="1" dirty="0"/>
              <a:t> </a:t>
            </a:r>
            <a:r>
              <a:rPr lang="en-US" b="1" dirty="0" err="1"/>
              <a:t>waktu</a:t>
            </a:r>
            <a:r>
              <a:rPr lang="en-US" b="1" dirty="0"/>
              <a:t> 4 </a:t>
            </a:r>
            <a:r>
              <a:rPr lang="en-US" b="1" dirty="0" err="1"/>
              <a:t>tahun</a:t>
            </a:r>
            <a:r>
              <a:rPr lang="en-US" b="1" dirty="0"/>
              <a:t> paling lama </a:t>
            </a:r>
            <a:r>
              <a:rPr lang="en-US" b="1" dirty="0" err="1"/>
              <a:t>sejak</a:t>
            </a:r>
            <a:r>
              <a:rPr lang="en-US" b="1" dirty="0"/>
              <a:t> </a:t>
            </a:r>
            <a:r>
              <a:rPr lang="en-US" b="1" dirty="0" err="1"/>
              <a:t>diangkat</a:t>
            </a:r>
            <a:endParaRPr lang="en-US" b="1" dirty="0"/>
          </a:p>
          <a:p>
            <a:pPr marL="618051" indent="-618051">
              <a:buFont typeface="Wingdings" panose="05000000000000000000" pitchFamily="2" charset="2"/>
              <a:buChar char="v"/>
            </a:pP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diberikan</a:t>
            </a:r>
            <a:r>
              <a:rPr lang="en-US" b="1" dirty="0"/>
              <a:t> 1 kali </a:t>
            </a:r>
            <a:r>
              <a:rPr lang="en-US" b="1" dirty="0" err="1"/>
              <a:t>kenaikan</a:t>
            </a:r>
            <a:r>
              <a:rPr lang="en-US" b="1" dirty="0"/>
              <a:t> </a:t>
            </a:r>
            <a:r>
              <a:rPr lang="en-US" b="1" dirty="0" err="1"/>
              <a:t>pangkat</a:t>
            </a:r>
            <a:r>
              <a:rPr lang="en-US" b="1" dirty="0"/>
              <a:t>, </a:t>
            </a:r>
            <a:r>
              <a:rPr lang="en-US" b="1" dirty="0" err="1"/>
              <a:t>tetapi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diberikan</a:t>
            </a:r>
            <a:r>
              <a:rPr lang="en-US" b="1" dirty="0"/>
              <a:t> </a:t>
            </a:r>
            <a:r>
              <a:rPr lang="en-US" b="1" dirty="0" err="1"/>
              <a:t>kenaikan</a:t>
            </a:r>
            <a:r>
              <a:rPr lang="en-US" b="1" dirty="0"/>
              <a:t> </a:t>
            </a:r>
            <a:r>
              <a:rPr lang="en-US" b="1" dirty="0" err="1"/>
              <a:t>jenjang</a:t>
            </a:r>
            <a:r>
              <a:rPr lang="en-US" b="1" dirty="0"/>
              <a:t> </a:t>
            </a:r>
            <a:r>
              <a:rPr lang="en-US" b="1" dirty="0" err="1"/>
              <a:t>sampai</a:t>
            </a:r>
            <a:r>
              <a:rPr lang="en-US" b="1" dirty="0"/>
              <a:t> </a:t>
            </a:r>
            <a:r>
              <a:rPr lang="en-US" b="1" dirty="0" err="1"/>
              <a:t>terpenuhinya</a:t>
            </a:r>
            <a:r>
              <a:rPr lang="en-US" b="1" dirty="0"/>
              <a:t> </a:t>
            </a:r>
            <a:r>
              <a:rPr lang="en-US" b="1" dirty="0" err="1"/>
              <a:t>persyaratan</a:t>
            </a:r>
            <a:r>
              <a:rPr lang="en-US" b="1" dirty="0"/>
              <a:t> </a:t>
            </a:r>
            <a:r>
              <a:rPr lang="en-US" b="1" dirty="0" err="1"/>
              <a:t>kualifikasi</a:t>
            </a:r>
            <a:r>
              <a:rPr lang="en-US" b="1" dirty="0"/>
              <a:t> </a:t>
            </a:r>
            <a:r>
              <a:rPr lang="en-US" b="1" dirty="0" err="1"/>
              <a:t>jabatan</a:t>
            </a:r>
            <a:r>
              <a:rPr lang="en-US" b="1" dirty="0"/>
              <a:t> </a:t>
            </a:r>
            <a:endParaRPr dirty="0"/>
          </a:p>
        </p:txBody>
      </p:sp>
      <p:sp>
        <p:nvSpPr>
          <p:cNvPr id="701" name="Google Shape;701;p22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17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 txBox="1"/>
          <p:nvPr/>
        </p:nvSpPr>
        <p:spPr>
          <a:xfrm>
            <a:off x="2" y="0"/>
            <a:ext cx="12193727" cy="68579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67" dirty="0">
              <a:solidFill>
                <a:prstClr val="black"/>
              </a:solidFill>
            </a:endParaRPr>
          </a:p>
          <a:p>
            <a:pPr algn="r">
              <a:lnSpc>
                <a:spcPct val="101725"/>
              </a:lnSpc>
              <a:spcBef>
                <a:spcPts val="50105"/>
              </a:spcBef>
            </a:pPr>
            <a:r>
              <a:rPr sz="1200" spc="4" dirty="0">
                <a:solidFill>
                  <a:srgbClr val="68718D"/>
                </a:solidFill>
                <a:cs typeface="Calibri"/>
              </a:rPr>
              <a:t>16</a:t>
            </a:r>
            <a:endParaRPr sz="12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11129773" y="2122931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597897" y="1591055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29773" y="1059179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35669" y="1059179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597897" y="528827"/>
            <a:ext cx="1062227" cy="693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43089" y="1059179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9005317" y="528827"/>
            <a:ext cx="1062227" cy="693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11213" y="528827"/>
            <a:ext cx="1062227" cy="693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129773" y="-4572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535669" y="-4572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943089" y="-4572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18633" y="528827"/>
            <a:ext cx="1062227" cy="693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48984" y="-4572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124455" y="6335269"/>
            <a:ext cx="1062228" cy="6934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31877" y="6335269"/>
            <a:ext cx="1062228" cy="6934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94105" y="5803394"/>
            <a:ext cx="1062228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" y="5803394"/>
            <a:ext cx="1062228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31877" y="5271517"/>
            <a:ext cx="1062228" cy="6934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131552" y="68579"/>
            <a:ext cx="2060448" cy="9037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416541" y="6288024"/>
            <a:ext cx="495300" cy="4053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1" y="-13102"/>
            <a:ext cx="12196761" cy="687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80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 txBox="1"/>
          <p:nvPr/>
        </p:nvSpPr>
        <p:spPr>
          <a:xfrm>
            <a:off x="2" y="0"/>
            <a:ext cx="12193727" cy="68579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67">
              <a:solidFill>
                <a:prstClr val="black"/>
              </a:solidFill>
            </a:endParaRPr>
          </a:p>
          <a:p>
            <a:pPr algn="r">
              <a:lnSpc>
                <a:spcPct val="101725"/>
              </a:lnSpc>
              <a:spcBef>
                <a:spcPts val="50105"/>
              </a:spcBef>
            </a:pPr>
            <a:r>
              <a:rPr sz="1200" spc="4" dirty="0">
                <a:solidFill>
                  <a:srgbClr val="68718D"/>
                </a:solidFill>
                <a:cs typeface="Calibri"/>
              </a:rPr>
              <a:t>16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11129773" y="2122931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597897" y="1591055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29773" y="1059179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35669" y="1059179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597897" y="528827"/>
            <a:ext cx="1062227" cy="693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43089" y="1059179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9005317" y="528827"/>
            <a:ext cx="1062227" cy="693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11213" y="528827"/>
            <a:ext cx="1062227" cy="693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129773" y="-4572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535669" y="-4572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943089" y="-4572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18633" y="528827"/>
            <a:ext cx="1062227" cy="693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48984" y="-4572"/>
            <a:ext cx="1062227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124455" y="6335269"/>
            <a:ext cx="1062228" cy="6934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31877" y="6335269"/>
            <a:ext cx="1062228" cy="6934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94105" y="5803394"/>
            <a:ext cx="1062228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" y="5803394"/>
            <a:ext cx="1062228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31877" y="5271517"/>
            <a:ext cx="1062228" cy="6934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" y="0"/>
            <a:ext cx="12191999" cy="6857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131552" y="68579"/>
            <a:ext cx="2060448" cy="9037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416541" y="6288024"/>
            <a:ext cx="495300" cy="4053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42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3223260" y="6684264"/>
            <a:ext cx="8744712" cy="24384"/>
          </a:xfrm>
          <a:custGeom>
            <a:avLst/>
            <a:gdLst/>
            <a:ahLst/>
            <a:cxnLst/>
            <a:rect l="l" t="t" r="r" b="b"/>
            <a:pathLst>
              <a:path w="8744712" h="24383">
                <a:moveTo>
                  <a:pt x="0" y="0"/>
                </a:moveTo>
                <a:lnTo>
                  <a:pt x="8744712" y="24383"/>
                </a:lnTo>
              </a:path>
            </a:pathLst>
          </a:custGeom>
          <a:ln w="12700">
            <a:solidFill>
              <a:srgbClr val="FF6D3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09573" y="1251078"/>
            <a:ext cx="2243583" cy="2390775"/>
          </a:xfrm>
          <a:custGeom>
            <a:avLst/>
            <a:gdLst/>
            <a:ahLst/>
            <a:cxnLst/>
            <a:rect l="l" t="t" r="r" b="b"/>
            <a:pathLst>
              <a:path w="2243582" h="2390775">
                <a:moveTo>
                  <a:pt x="1568510" y="1826606"/>
                </a:moveTo>
                <a:lnTo>
                  <a:pt x="1510815" y="1859855"/>
                </a:lnTo>
                <a:lnTo>
                  <a:pt x="1449831" y="1888744"/>
                </a:lnTo>
                <a:lnTo>
                  <a:pt x="1385697" y="1913001"/>
                </a:lnTo>
                <a:lnTo>
                  <a:pt x="1397889" y="1740408"/>
                </a:lnTo>
                <a:lnTo>
                  <a:pt x="1052957" y="2096389"/>
                </a:lnTo>
                <a:lnTo>
                  <a:pt x="1351915" y="2390775"/>
                </a:lnTo>
                <a:lnTo>
                  <a:pt x="1364361" y="2215515"/>
                </a:lnTo>
                <a:lnTo>
                  <a:pt x="1440262" y="2195938"/>
                </a:lnTo>
                <a:lnTo>
                  <a:pt x="1513781" y="2171444"/>
                </a:lnTo>
                <a:lnTo>
                  <a:pt x="1584753" y="2142236"/>
                </a:lnTo>
                <a:lnTo>
                  <a:pt x="1653017" y="2108515"/>
                </a:lnTo>
                <a:lnTo>
                  <a:pt x="1718409" y="2070486"/>
                </a:lnTo>
                <a:lnTo>
                  <a:pt x="1780765" y="2028352"/>
                </a:lnTo>
                <a:lnTo>
                  <a:pt x="1839921" y="1982314"/>
                </a:lnTo>
                <a:lnTo>
                  <a:pt x="1895716" y="1932577"/>
                </a:lnTo>
                <a:lnTo>
                  <a:pt x="1947986" y="1879343"/>
                </a:lnTo>
                <a:lnTo>
                  <a:pt x="1996566" y="1822815"/>
                </a:lnTo>
                <a:lnTo>
                  <a:pt x="2041295" y="1763196"/>
                </a:lnTo>
                <a:lnTo>
                  <a:pt x="2082009" y="1700689"/>
                </a:lnTo>
                <a:lnTo>
                  <a:pt x="2118544" y="1635497"/>
                </a:lnTo>
                <a:lnTo>
                  <a:pt x="2150738" y="1567824"/>
                </a:lnTo>
                <a:lnTo>
                  <a:pt x="2178427" y="1497871"/>
                </a:lnTo>
                <a:lnTo>
                  <a:pt x="2201447" y="1425843"/>
                </a:lnTo>
                <a:lnTo>
                  <a:pt x="2219636" y="1351941"/>
                </a:lnTo>
                <a:lnTo>
                  <a:pt x="2232830" y="1276370"/>
                </a:lnTo>
                <a:lnTo>
                  <a:pt x="2240866" y="1199331"/>
                </a:lnTo>
                <a:lnTo>
                  <a:pt x="2243582" y="1121028"/>
                </a:lnTo>
                <a:lnTo>
                  <a:pt x="2239862" y="1029087"/>
                </a:lnTo>
                <a:lnTo>
                  <a:pt x="2228898" y="939192"/>
                </a:lnTo>
                <a:lnTo>
                  <a:pt x="2210977" y="851633"/>
                </a:lnTo>
                <a:lnTo>
                  <a:pt x="2186388" y="766697"/>
                </a:lnTo>
                <a:lnTo>
                  <a:pt x="2155420" y="684674"/>
                </a:lnTo>
                <a:lnTo>
                  <a:pt x="2118361" y="605852"/>
                </a:lnTo>
                <a:lnTo>
                  <a:pt x="2075501" y="530519"/>
                </a:lnTo>
                <a:lnTo>
                  <a:pt x="2027129" y="458964"/>
                </a:lnTo>
                <a:lnTo>
                  <a:pt x="1973532" y="391476"/>
                </a:lnTo>
                <a:lnTo>
                  <a:pt x="1915001" y="328342"/>
                </a:lnTo>
                <a:lnTo>
                  <a:pt x="1851823" y="269852"/>
                </a:lnTo>
                <a:lnTo>
                  <a:pt x="1784288" y="216294"/>
                </a:lnTo>
                <a:lnTo>
                  <a:pt x="1712683" y="167956"/>
                </a:lnTo>
                <a:lnTo>
                  <a:pt x="1637300" y="125127"/>
                </a:lnTo>
                <a:lnTo>
                  <a:pt x="1558424" y="88096"/>
                </a:lnTo>
                <a:lnTo>
                  <a:pt x="1476347" y="57151"/>
                </a:lnTo>
                <a:lnTo>
                  <a:pt x="1391356" y="32580"/>
                </a:lnTo>
                <a:lnTo>
                  <a:pt x="1303741" y="14672"/>
                </a:lnTo>
                <a:lnTo>
                  <a:pt x="1213789" y="3716"/>
                </a:lnTo>
                <a:lnTo>
                  <a:pt x="1121791" y="0"/>
                </a:lnTo>
                <a:lnTo>
                  <a:pt x="1029792" y="3716"/>
                </a:lnTo>
                <a:lnTo>
                  <a:pt x="939840" y="14672"/>
                </a:lnTo>
                <a:lnTo>
                  <a:pt x="852225" y="32580"/>
                </a:lnTo>
                <a:lnTo>
                  <a:pt x="767234" y="57151"/>
                </a:lnTo>
                <a:lnTo>
                  <a:pt x="685157" y="88096"/>
                </a:lnTo>
                <a:lnTo>
                  <a:pt x="606281" y="125127"/>
                </a:lnTo>
                <a:lnTo>
                  <a:pt x="530898" y="167956"/>
                </a:lnTo>
                <a:lnTo>
                  <a:pt x="459293" y="216294"/>
                </a:lnTo>
                <a:lnTo>
                  <a:pt x="391758" y="269852"/>
                </a:lnTo>
                <a:lnTo>
                  <a:pt x="328580" y="328342"/>
                </a:lnTo>
                <a:lnTo>
                  <a:pt x="270049" y="391476"/>
                </a:lnTo>
                <a:lnTo>
                  <a:pt x="216452" y="458964"/>
                </a:lnTo>
                <a:lnTo>
                  <a:pt x="168080" y="530519"/>
                </a:lnTo>
                <a:lnTo>
                  <a:pt x="125220" y="605852"/>
                </a:lnTo>
                <a:lnTo>
                  <a:pt x="88161" y="684674"/>
                </a:lnTo>
                <a:lnTo>
                  <a:pt x="57193" y="766697"/>
                </a:lnTo>
                <a:lnTo>
                  <a:pt x="32604" y="851633"/>
                </a:lnTo>
                <a:lnTo>
                  <a:pt x="14683" y="939192"/>
                </a:lnTo>
                <a:lnTo>
                  <a:pt x="3719" y="1029087"/>
                </a:lnTo>
                <a:lnTo>
                  <a:pt x="0" y="1121028"/>
                </a:lnTo>
                <a:lnTo>
                  <a:pt x="286385" y="1121028"/>
                </a:lnTo>
                <a:lnTo>
                  <a:pt x="288096" y="1067441"/>
                </a:lnTo>
                <a:lnTo>
                  <a:pt x="293173" y="1014582"/>
                </a:lnTo>
                <a:lnTo>
                  <a:pt x="301524" y="962577"/>
                </a:lnTo>
                <a:lnTo>
                  <a:pt x="313061" y="911550"/>
                </a:lnTo>
                <a:lnTo>
                  <a:pt x="327693" y="861623"/>
                </a:lnTo>
                <a:lnTo>
                  <a:pt x="345332" y="812921"/>
                </a:lnTo>
                <a:lnTo>
                  <a:pt x="365889" y="765569"/>
                </a:lnTo>
                <a:lnTo>
                  <a:pt x="389273" y="719688"/>
                </a:lnTo>
                <a:lnTo>
                  <a:pt x="415395" y="675404"/>
                </a:lnTo>
                <a:lnTo>
                  <a:pt x="444166" y="632841"/>
                </a:lnTo>
                <a:lnTo>
                  <a:pt x="475497" y="592121"/>
                </a:lnTo>
                <a:lnTo>
                  <a:pt x="509297" y="553369"/>
                </a:lnTo>
                <a:lnTo>
                  <a:pt x="545478" y="516709"/>
                </a:lnTo>
                <a:lnTo>
                  <a:pt x="583950" y="482264"/>
                </a:lnTo>
                <a:lnTo>
                  <a:pt x="624623" y="450159"/>
                </a:lnTo>
                <a:lnTo>
                  <a:pt x="667409" y="420517"/>
                </a:lnTo>
                <a:lnTo>
                  <a:pt x="712217" y="393462"/>
                </a:lnTo>
                <a:lnTo>
                  <a:pt x="758959" y="369117"/>
                </a:lnTo>
                <a:lnTo>
                  <a:pt x="807545" y="347608"/>
                </a:lnTo>
                <a:lnTo>
                  <a:pt x="857885" y="329057"/>
                </a:lnTo>
                <a:lnTo>
                  <a:pt x="923769" y="310068"/>
                </a:lnTo>
                <a:lnTo>
                  <a:pt x="989912" y="296673"/>
                </a:lnTo>
                <a:lnTo>
                  <a:pt x="1056040" y="288737"/>
                </a:lnTo>
                <a:lnTo>
                  <a:pt x="1121882" y="286124"/>
                </a:lnTo>
                <a:lnTo>
                  <a:pt x="1187166" y="288698"/>
                </a:lnTo>
                <a:lnTo>
                  <a:pt x="1251619" y="296323"/>
                </a:lnTo>
                <a:lnTo>
                  <a:pt x="1314971" y="308864"/>
                </a:lnTo>
                <a:lnTo>
                  <a:pt x="1376949" y="326183"/>
                </a:lnTo>
                <a:lnTo>
                  <a:pt x="1437280" y="348147"/>
                </a:lnTo>
                <a:lnTo>
                  <a:pt x="1495694" y="374618"/>
                </a:lnTo>
                <a:lnTo>
                  <a:pt x="1551918" y="405461"/>
                </a:lnTo>
                <a:lnTo>
                  <a:pt x="1605681" y="440540"/>
                </a:lnTo>
                <a:lnTo>
                  <a:pt x="1656709" y="479720"/>
                </a:lnTo>
                <a:lnTo>
                  <a:pt x="1704733" y="522864"/>
                </a:lnTo>
                <a:lnTo>
                  <a:pt x="1749478" y="569837"/>
                </a:lnTo>
                <a:lnTo>
                  <a:pt x="1790674" y="620502"/>
                </a:lnTo>
                <a:lnTo>
                  <a:pt x="1828049" y="674725"/>
                </a:lnTo>
                <a:lnTo>
                  <a:pt x="1861330" y="732369"/>
                </a:lnTo>
                <a:lnTo>
                  <a:pt x="1890246" y="793298"/>
                </a:lnTo>
                <a:lnTo>
                  <a:pt x="1914525" y="857376"/>
                </a:lnTo>
                <a:lnTo>
                  <a:pt x="1933530" y="923203"/>
                </a:lnTo>
                <a:lnTo>
                  <a:pt x="1946935" y="989286"/>
                </a:lnTo>
                <a:lnTo>
                  <a:pt x="1954876" y="1055354"/>
                </a:lnTo>
                <a:lnTo>
                  <a:pt x="1957489" y="1121134"/>
                </a:lnTo>
                <a:lnTo>
                  <a:pt x="1954911" y="1186356"/>
                </a:lnTo>
                <a:lnTo>
                  <a:pt x="1947276" y="1250748"/>
                </a:lnTo>
                <a:lnTo>
                  <a:pt x="1934722" y="1314038"/>
                </a:lnTo>
                <a:lnTo>
                  <a:pt x="1917384" y="1375955"/>
                </a:lnTo>
                <a:lnTo>
                  <a:pt x="1895398" y="1436227"/>
                </a:lnTo>
                <a:lnTo>
                  <a:pt x="1868900" y="1494583"/>
                </a:lnTo>
                <a:lnTo>
                  <a:pt x="1838026" y="1550751"/>
                </a:lnTo>
                <a:lnTo>
                  <a:pt x="1802913" y="1604460"/>
                </a:lnTo>
                <a:lnTo>
                  <a:pt x="1763696" y="1655437"/>
                </a:lnTo>
                <a:lnTo>
                  <a:pt x="1720511" y="1703412"/>
                </a:lnTo>
                <a:lnTo>
                  <a:pt x="1673494" y="1748113"/>
                </a:lnTo>
                <a:lnTo>
                  <a:pt x="1622782" y="1789268"/>
                </a:lnTo>
                <a:lnTo>
                  <a:pt x="1568510" y="1826606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 rot="21434319">
            <a:off x="732560" y="2796096"/>
            <a:ext cx="2036708" cy="2343967"/>
          </a:xfrm>
          <a:custGeom>
            <a:avLst/>
            <a:gdLst/>
            <a:ahLst/>
            <a:cxnLst/>
            <a:rect l="l" t="t" r="r" b="b"/>
            <a:pathLst>
              <a:path w="1913888" h="2392034">
                <a:moveTo>
                  <a:pt x="338088" y="1924778"/>
                </a:moveTo>
                <a:lnTo>
                  <a:pt x="402360" y="1982937"/>
                </a:lnTo>
                <a:lnTo>
                  <a:pt x="471293" y="2036188"/>
                </a:lnTo>
                <a:lnTo>
                  <a:pt x="544669" y="2084187"/>
                </a:lnTo>
                <a:lnTo>
                  <a:pt x="622267" y="2126589"/>
                </a:lnTo>
                <a:lnTo>
                  <a:pt x="703868" y="2163051"/>
                </a:lnTo>
                <a:lnTo>
                  <a:pt x="789253" y="2193227"/>
                </a:lnTo>
                <a:lnTo>
                  <a:pt x="878203" y="2216774"/>
                </a:lnTo>
                <a:lnTo>
                  <a:pt x="890649" y="2392034"/>
                </a:lnTo>
                <a:lnTo>
                  <a:pt x="1189861" y="2097775"/>
                </a:lnTo>
                <a:lnTo>
                  <a:pt x="844675" y="1741667"/>
                </a:lnTo>
                <a:lnTo>
                  <a:pt x="856867" y="1914133"/>
                </a:lnTo>
                <a:lnTo>
                  <a:pt x="838494" y="1907769"/>
                </a:lnTo>
                <a:lnTo>
                  <a:pt x="802282" y="1893789"/>
                </a:lnTo>
                <a:lnTo>
                  <a:pt x="766828" y="1878168"/>
                </a:lnTo>
                <a:lnTo>
                  <a:pt x="732186" y="1860939"/>
                </a:lnTo>
                <a:lnTo>
                  <a:pt x="698409" y="1842136"/>
                </a:lnTo>
                <a:lnTo>
                  <a:pt x="665550" y="1821792"/>
                </a:lnTo>
                <a:lnTo>
                  <a:pt x="633662" y="1799941"/>
                </a:lnTo>
                <a:lnTo>
                  <a:pt x="602800" y="1776616"/>
                </a:lnTo>
                <a:lnTo>
                  <a:pt x="573015" y="1751851"/>
                </a:lnTo>
                <a:lnTo>
                  <a:pt x="544363" y="1725679"/>
                </a:lnTo>
                <a:lnTo>
                  <a:pt x="484041" y="1661649"/>
                </a:lnTo>
                <a:lnTo>
                  <a:pt x="442496" y="1608487"/>
                </a:lnTo>
                <a:lnTo>
                  <a:pt x="405844" y="1552895"/>
                </a:lnTo>
                <a:lnTo>
                  <a:pt x="374082" y="1495177"/>
                </a:lnTo>
                <a:lnTo>
                  <a:pt x="347212" y="1435637"/>
                </a:lnTo>
                <a:lnTo>
                  <a:pt x="325233" y="1374578"/>
                </a:lnTo>
                <a:lnTo>
                  <a:pt x="308145" y="1312305"/>
                </a:lnTo>
                <a:lnTo>
                  <a:pt x="295948" y="1249121"/>
                </a:lnTo>
                <a:lnTo>
                  <a:pt x="288641" y="1185332"/>
                </a:lnTo>
                <a:lnTo>
                  <a:pt x="286224" y="1121240"/>
                </a:lnTo>
                <a:lnTo>
                  <a:pt x="288698" y="1057150"/>
                </a:lnTo>
                <a:lnTo>
                  <a:pt x="296062" y="993367"/>
                </a:lnTo>
                <a:lnTo>
                  <a:pt x="308315" y="930193"/>
                </a:lnTo>
                <a:lnTo>
                  <a:pt x="325458" y="867933"/>
                </a:lnTo>
                <a:lnTo>
                  <a:pt x="347490" y="806891"/>
                </a:lnTo>
                <a:lnTo>
                  <a:pt x="374412" y="747372"/>
                </a:lnTo>
                <a:lnTo>
                  <a:pt x="406222" y="689678"/>
                </a:lnTo>
                <a:lnTo>
                  <a:pt x="442921" y="634115"/>
                </a:lnTo>
                <a:lnTo>
                  <a:pt x="484509" y="580986"/>
                </a:lnTo>
                <a:lnTo>
                  <a:pt x="530985" y="530595"/>
                </a:lnTo>
                <a:lnTo>
                  <a:pt x="581372" y="484122"/>
                </a:lnTo>
                <a:lnTo>
                  <a:pt x="634490" y="442546"/>
                </a:lnTo>
                <a:lnTo>
                  <a:pt x="690036" y="405865"/>
                </a:lnTo>
                <a:lnTo>
                  <a:pt x="747704" y="374079"/>
                </a:lnTo>
                <a:lnTo>
                  <a:pt x="807192" y="347189"/>
                </a:lnTo>
                <a:lnTo>
                  <a:pt x="868197" y="325194"/>
                </a:lnTo>
                <a:lnTo>
                  <a:pt x="930413" y="308095"/>
                </a:lnTo>
                <a:lnTo>
                  <a:pt x="993538" y="295891"/>
                </a:lnTo>
                <a:lnTo>
                  <a:pt x="1057267" y="288582"/>
                </a:lnTo>
                <a:lnTo>
                  <a:pt x="1121297" y="286167"/>
                </a:lnTo>
                <a:lnTo>
                  <a:pt x="1185325" y="288648"/>
                </a:lnTo>
                <a:lnTo>
                  <a:pt x="1249045" y="296024"/>
                </a:lnTo>
                <a:lnTo>
                  <a:pt x="1312156" y="308294"/>
                </a:lnTo>
                <a:lnTo>
                  <a:pt x="1374352" y="325459"/>
                </a:lnTo>
                <a:lnTo>
                  <a:pt x="1435330" y="347518"/>
                </a:lnTo>
                <a:lnTo>
                  <a:pt x="1494787" y="374472"/>
                </a:lnTo>
                <a:lnTo>
                  <a:pt x="1552419" y="406320"/>
                </a:lnTo>
                <a:lnTo>
                  <a:pt x="1607921" y="443063"/>
                </a:lnTo>
                <a:lnTo>
                  <a:pt x="1660990" y="484699"/>
                </a:lnTo>
                <a:lnTo>
                  <a:pt x="1711323" y="531230"/>
                </a:lnTo>
                <a:lnTo>
                  <a:pt x="1913888" y="328665"/>
                </a:lnTo>
                <a:lnTo>
                  <a:pt x="1867413" y="284760"/>
                </a:lnTo>
                <a:lnTo>
                  <a:pt x="1818680" y="243696"/>
                </a:lnTo>
                <a:lnTo>
                  <a:pt x="1767822" y="205549"/>
                </a:lnTo>
                <a:lnTo>
                  <a:pt x="1714974" y="170394"/>
                </a:lnTo>
                <a:lnTo>
                  <a:pt x="1660269" y="138308"/>
                </a:lnTo>
                <a:lnTo>
                  <a:pt x="1603843" y="109364"/>
                </a:lnTo>
                <a:lnTo>
                  <a:pt x="1545828" y="83640"/>
                </a:lnTo>
                <a:lnTo>
                  <a:pt x="1486360" y="61209"/>
                </a:lnTo>
                <a:lnTo>
                  <a:pt x="1425571" y="42148"/>
                </a:lnTo>
                <a:lnTo>
                  <a:pt x="1363597" y="26532"/>
                </a:lnTo>
                <a:lnTo>
                  <a:pt x="1273039" y="10246"/>
                </a:lnTo>
                <a:lnTo>
                  <a:pt x="1182910" y="1475"/>
                </a:lnTo>
                <a:lnTo>
                  <a:pt x="1093555" y="0"/>
                </a:lnTo>
                <a:lnTo>
                  <a:pt x="1005319" y="5601"/>
                </a:lnTo>
                <a:lnTo>
                  <a:pt x="918546" y="18061"/>
                </a:lnTo>
                <a:lnTo>
                  <a:pt x="833579" y="37158"/>
                </a:lnTo>
                <a:lnTo>
                  <a:pt x="750764" y="62675"/>
                </a:lnTo>
                <a:lnTo>
                  <a:pt x="670443" y="94392"/>
                </a:lnTo>
                <a:lnTo>
                  <a:pt x="592963" y="132091"/>
                </a:lnTo>
                <a:lnTo>
                  <a:pt x="518666" y="175550"/>
                </a:lnTo>
                <a:lnTo>
                  <a:pt x="447898" y="224553"/>
                </a:lnTo>
                <a:lnTo>
                  <a:pt x="381001" y="278879"/>
                </a:lnTo>
                <a:lnTo>
                  <a:pt x="318321" y="338309"/>
                </a:lnTo>
                <a:lnTo>
                  <a:pt x="260202" y="402624"/>
                </a:lnTo>
                <a:lnTo>
                  <a:pt x="206988" y="471605"/>
                </a:lnTo>
                <a:lnTo>
                  <a:pt x="159024" y="545033"/>
                </a:lnTo>
                <a:lnTo>
                  <a:pt x="116652" y="622689"/>
                </a:lnTo>
                <a:lnTo>
                  <a:pt x="80219" y="704353"/>
                </a:lnTo>
                <a:lnTo>
                  <a:pt x="50067" y="789806"/>
                </a:lnTo>
                <a:lnTo>
                  <a:pt x="26541" y="878829"/>
                </a:lnTo>
                <a:lnTo>
                  <a:pt x="10254" y="969445"/>
                </a:lnTo>
                <a:lnTo>
                  <a:pt x="1480" y="1059630"/>
                </a:lnTo>
                <a:lnTo>
                  <a:pt x="0" y="1149041"/>
                </a:lnTo>
                <a:lnTo>
                  <a:pt x="5593" y="1237334"/>
                </a:lnTo>
                <a:lnTo>
                  <a:pt x="18042" y="1324162"/>
                </a:lnTo>
                <a:lnTo>
                  <a:pt x="37127" y="1409183"/>
                </a:lnTo>
                <a:lnTo>
                  <a:pt x="62627" y="1492052"/>
                </a:lnTo>
                <a:lnTo>
                  <a:pt x="94325" y="1572424"/>
                </a:lnTo>
                <a:lnTo>
                  <a:pt x="132000" y="1649954"/>
                </a:lnTo>
                <a:lnTo>
                  <a:pt x="175433" y="1724300"/>
                </a:lnTo>
                <a:lnTo>
                  <a:pt x="224405" y="1795115"/>
                </a:lnTo>
                <a:lnTo>
                  <a:pt x="278696" y="1862056"/>
                </a:lnTo>
                <a:lnTo>
                  <a:pt x="338088" y="1924778"/>
                </a:lnTo>
                <a:close/>
              </a:path>
            </a:pathLst>
          </a:custGeom>
          <a:solidFill>
            <a:srgbClr val="C4816F"/>
          </a:solid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85800" y="2749305"/>
            <a:ext cx="1913888" cy="2392035"/>
          </a:xfrm>
          <a:custGeom>
            <a:avLst/>
            <a:gdLst/>
            <a:ahLst/>
            <a:cxnLst/>
            <a:rect l="l" t="t" r="r" b="b"/>
            <a:pathLst>
              <a:path w="1913888" h="2392034">
                <a:moveTo>
                  <a:pt x="1913888" y="328665"/>
                </a:moveTo>
                <a:lnTo>
                  <a:pt x="1711323" y="531230"/>
                </a:lnTo>
                <a:lnTo>
                  <a:pt x="1660990" y="484699"/>
                </a:lnTo>
                <a:lnTo>
                  <a:pt x="1607921" y="443063"/>
                </a:lnTo>
                <a:lnTo>
                  <a:pt x="1552419" y="406320"/>
                </a:lnTo>
                <a:lnTo>
                  <a:pt x="1494787" y="374472"/>
                </a:lnTo>
                <a:lnTo>
                  <a:pt x="1435330" y="347518"/>
                </a:lnTo>
                <a:lnTo>
                  <a:pt x="1374352" y="325459"/>
                </a:lnTo>
                <a:lnTo>
                  <a:pt x="1312156" y="308294"/>
                </a:lnTo>
                <a:lnTo>
                  <a:pt x="1249045" y="296024"/>
                </a:lnTo>
                <a:lnTo>
                  <a:pt x="1185325" y="288648"/>
                </a:lnTo>
                <a:lnTo>
                  <a:pt x="1121297" y="286167"/>
                </a:lnTo>
                <a:lnTo>
                  <a:pt x="1057267" y="288582"/>
                </a:lnTo>
                <a:lnTo>
                  <a:pt x="993538" y="295891"/>
                </a:lnTo>
                <a:lnTo>
                  <a:pt x="930413" y="308095"/>
                </a:lnTo>
                <a:lnTo>
                  <a:pt x="868197" y="325194"/>
                </a:lnTo>
                <a:lnTo>
                  <a:pt x="807192" y="347189"/>
                </a:lnTo>
                <a:lnTo>
                  <a:pt x="747704" y="374079"/>
                </a:lnTo>
                <a:lnTo>
                  <a:pt x="690036" y="405865"/>
                </a:lnTo>
                <a:lnTo>
                  <a:pt x="634490" y="442546"/>
                </a:lnTo>
                <a:lnTo>
                  <a:pt x="581372" y="484122"/>
                </a:lnTo>
                <a:lnTo>
                  <a:pt x="530985" y="530595"/>
                </a:lnTo>
                <a:lnTo>
                  <a:pt x="484509" y="580986"/>
                </a:lnTo>
                <a:lnTo>
                  <a:pt x="442921" y="634115"/>
                </a:lnTo>
                <a:lnTo>
                  <a:pt x="406222" y="689678"/>
                </a:lnTo>
                <a:lnTo>
                  <a:pt x="374412" y="747372"/>
                </a:lnTo>
                <a:lnTo>
                  <a:pt x="347490" y="806891"/>
                </a:lnTo>
                <a:lnTo>
                  <a:pt x="325458" y="867933"/>
                </a:lnTo>
                <a:lnTo>
                  <a:pt x="308315" y="930193"/>
                </a:lnTo>
                <a:lnTo>
                  <a:pt x="296062" y="993367"/>
                </a:lnTo>
                <a:lnTo>
                  <a:pt x="288698" y="1057150"/>
                </a:lnTo>
                <a:lnTo>
                  <a:pt x="286224" y="1121240"/>
                </a:lnTo>
                <a:lnTo>
                  <a:pt x="288641" y="1185332"/>
                </a:lnTo>
                <a:lnTo>
                  <a:pt x="295948" y="1249121"/>
                </a:lnTo>
                <a:lnTo>
                  <a:pt x="308145" y="1312305"/>
                </a:lnTo>
                <a:lnTo>
                  <a:pt x="325233" y="1374578"/>
                </a:lnTo>
                <a:lnTo>
                  <a:pt x="347212" y="1435637"/>
                </a:lnTo>
                <a:lnTo>
                  <a:pt x="374082" y="1495177"/>
                </a:lnTo>
                <a:lnTo>
                  <a:pt x="405844" y="1552895"/>
                </a:lnTo>
                <a:lnTo>
                  <a:pt x="442496" y="1608487"/>
                </a:lnTo>
                <a:lnTo>
                  <a:pt x="484041" y="1661649"/>
                </a:lnTo>
                <a:lnTo>
                  <a:pt x="530477" y="1712076"/>
                </a:lnTo>
                <a:lnTo>
                  <a:pt x="558544" y="1738938"/>
                </a:lnTo>
                <a:lnTo>
                  <a:pt x="587769" y="1764411"/>
                </a:lnTo>
                <a:lnTo>
                  <a:pt x="618100" y="1788460"/>
                </a:lnTo>
                <a:lnTo>
                  <a:pt x="649481" y="1811053"/>
                </a:lnTo>
                <a:lnTo>
                  <a:pt x="681861" y="1832154"/>
                </a:lnTo>
                <a:lnTo>
                  <a:pt x="715186" y="1851732"/>
                </a:lnTo>
                <a:lnTo>
                  <a:pt x="749402" y="1869752"/>
                </a:lnTo>
                <a:lnTo>
                  <a:pt x="784457" y="1886182"/>
                </a:lnTo>
                <a:lnTo>
                  <a:pt x="820296" y="1900986"/>
                </a:lnTo>
                <a:lnTo>
                  <a:pt x="856867" y="1914133"/>
                </a:lnTo>
                <a:lnTo>
                  <a:pt x="844675" y="1741667"/>
                </a:lnTo>
                <a:lnTo>
                  <a:pt x="1189861" y="2097775"/>
                </a:lnTo>
                <a:lnTo>
                  <a:pt x="890649" y="2392034"/>
                </a:lnTo>
                <a:lnTo>
                  <a:pt x="878203" y="2216774"/>
                </a:lnTo>
                <a:lnTo>
                  <a:pt x="789253" y="2193227"/>
                </a:lnTo>
                <a:lnTo>
                  <a:pt x="703868" y="2163051"/>
                </a:lnTo>
                <a:lnTo>
                  <a:pt x="622267" y="2126589"/>
                </a:lnTo>
                <a:lnTo>
                  <a:pt x="544669" y="2084187"/>
                </a:lnTo>
                <a:lnTo>
                  <a:pt x="471293" y="2036188"/>
                </a:lnTo>
                <a:lnTo>
                  <a:pt x="402360" y="1982937"/>
                </a:lnTo>
                <a:lnTo>
                  <a:pt x="338088" y="1924778"/>
                </a:lnTo>
                <a:lnTo>
                  <a:pt x="278696" y="1862056"/>
                </a:lnTo>
                <a:lnTo>
                  <a:pt x="224405" y="1795115"/>
                </a:lnTo>
                <a:lnTo>
                  <a:pt x="175433" y="1724300"/>
                </a:lnTo>
                <a:lnTo>
                  <a:pt x="132000" y="1649954"/>
                </a:lnTo>
                <a:lnTo>
                  <a:pt x="94325" y="1572424"/>
                </a:lnTo>
                <a:lnTo>
                  <a:pt x="62627" y="1492052"/>
                </a:lnTo>
                <a:lnTo>
                  <a:pt x="37127" y="1409183"/>
                </a:lnTo>
                <a:lnTo>
                  <a:pt x="18042" y="1324162"/>
                </a:lnTo>
                <a:lnTo>
                  <a:pt x="5593" y="1237334"/>
                </a:lnTo>
                <a:lnTo>
                  <a:pt x="0" y="1149041"/>
                </a:lnTo>
                <a:lnTo>
                  <a:pt x="1480" y="1059630"/>
                </a:lnTo>
                <a:lnTo>
                  <a:pt x="10254" y="969445"/>
                </a:lnTo>
                <a:lnTo>
                  <a:pt x="26541" y="878829"/>
                </a:lnTo>
                <a:lnTo>
                  <a:pt x="50067" y="789806"/>
                </a:lnTo>
                <a:lnTo>
                  <a:pt x="80219" y="704353"/>
                </a:lnTo>
                <a:lnTo>
                  <a:pt x="116652" y="622689"/>
                </a:lnTo>
                <a:lnTo>
                  <a:pt x="159024" y="545033"/>
                </a:lnTo>
                <a:lnTo>
                  <a:pt x="206988" y="471605"/>
                </a:lnTo>
                <a:lnTo>
                  <a:pt x="260202" y="402624"/>
                </a:lnTo>
                <a:lnTo>
                  <a:pt x="318321" y="338309"/>
                </a:lnTo>
                <a:lnTo>
                  <a:pt x="381001" y="278879"/>
                </a:lnTo>
                <a:lnTo>
                  <a:pt x="447898" y="224553"/>
                </a:lnTo>
                <a:lnTo>
                  <a:pt x="518666" y="175550"/>
                </a:lnTo>
                <a:lnTo>
                  <a:pt x="592963" y="132091"/>
                </a:lnTo>
                <a:lnTo>
                  <a:pt x="670443" y="94392"/>
                </a:lnTo>
                <a:lnTo>
                  <a:pt x="750764" y="62675"/>
                </a:lnTo>
                <a:lnTo>
                  <a:pt x="833579" y="37158"/>
                </a:lnTo>
                <a:lnTo>
                  <a:pt x="918546" y="18061"/>
                </a:lnTo>
                <a:lnTo>
                  <a:pt x="1005319" y="5601"/>
                </a:lnTo>
                <a:lnTo>
                  <a:pt x="1093555" y="0"/>
                </a:lnTo>
                <a:lnTo>
                  <a:pt x="1182910" y="1475"/>
                </a:lnTo>
                <a:lnTo>
                  <a:pt x="1273039" y="10246"/>
                </a:lnTo>
                <a:lnTo>
                  <a:pt x="1363597" y="26532"/>
                </a:lnTo>
                <a:lnTo>
                  <a:pt x="1425571" y="42148"/>
                </a:lnTo>
                <a:lnTo>
                  <a:pt x="1486360" y="61209"/>
                </a:lnTo>
                <a:lnTo>
                  <a:pt x="1545828" y="83640"/>
                </a:lnTo>
                <a:lnTo>
                  <a:pt x="1603843" y="109364"/>
                </a:lnTo>
                <a:lnTo>
                  <a:pt x="1660269" y="138308"/>
                </a:lnTo>
                <a:lnTo>
                  <a:pt x="1714974" y="170394"/>
                </a:lnTo>
                <a:lnTo>
                  <a:pt x="1767822" y="205549"/>
                </a:lnTo>
                <a:lnTo>
                  <a:pt x="1818680" y="243696"/>
                </a:lnTo>
                <a:lnTo>
                  <a:pt x="1867413" y="284760"/>
                </a:lnTo>
                <a:lnTo>
                  <a:pt x="1890942" y="306362"/>
                </a:lnTo>
                <a:lnTo>
                  <a:pt x="1913888" y="32866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621417" y="4274269"/>
            <a:ext cx="2241835" cy="2241835"/>
          </a:xfrm>
          <a:custGeom>
            <a:avLst/>
            <a:gdLst/>
            <a:ahLst/>
            <a:cxnLst/>
            <a:rect l="l" t="t" r="r" b="b"/>
            <a:pathLst>
              <a:path w="2241835" h="2241835">
                <a:moveTo>
                  <a:pt x="240014" y="1814089"/>
                </a:moveTo>
                <a:lnTo>
                  <a:pt x="268027" y="1848280"/>
                </a:lnTo>
                <a:lnTo>
                  <a:pt x="297461" y="1881442"/>
                </a:lnTo>
                <a:lnTo>
                  <a:pt x="328295" y="1913528"/>
                </a:lnTo>
                <a:lnTo>
                  <a:pt x="395931" y="1975906"/>
                </a:lnTo>
                <a:lnTo>
                  <a:pt x="467239" y="2031718"/>
                </a:lnTo>
                <a:lnTo>
                  <a:pt x="541809" y="2080964"/>
                </a:lnTo>
                <a:lnTo>
                  <a:pt x="619234" y="2123644"/>
                </a:lnTo>
                <a:lnTo>
                  <a:pt x="699107" y="2159758"/>
                </a:lnTo>
                <a:lnTo>
                  <a:pt x="781019" y="2189306"/>
                </a:lnTo>
                <a:lnTo>
                  <a:pt x="864562" y="2212288"/>
                </a:lnTo>
                <a:lnTo>
                  <a:pt x="949329" y="2228703"/>
                </a:lnTo>
                <a:lnTo>
                  <a:pt x="1034911" y="2238552"/>
                </a:lnTo>
                <a:lnTo>
                  <a:pt x="1120902" y="2241835"/>
                </a:lnTo>
                <a:lnTo>
                  <a:pt x="1206892" y="2238552"/>
                </a:lnTo>
                <a:lnTo>
                  <a:pt x="1292474" y="2228703"/>
                </a:lnTo>
                <a:lnTo>
                  <a:pt x="1377241" y="2212288"/>
                </a:lnTo>
                <a:lnTo>
                  <a:pt x="1460784" y="2189306"/>
                </a:lnTo>
                <a:lnTo>
                  <a:pt x="1542696" y="2159758"/>
                </a:lnTo>
                <a:lnTo>
                  <a:pt x="1622569" y="2123644"/>
                </a:lnTo>
                <a:lnTo>
                  <a:pt x="1699994" y="2080964"/>
                </a:lnTo>
                <a:lnTo>
                  <a:pt x="1774564" y="2031718"/>
                </a:lnTo>
                <a:lnTo>
                  <a:pt x="1845872" y="1975906"/>
                </a:lnTo>
                <a:lnTo>
                  <a:pt x="1913509" y="1913528"/>
                </a:lnTo>
                <a:lnTo>
                  <a:pt x="1975891" y="1845896"/>
                </a:lnTo>
                <a:lnTo>
                  <a:pt x="2031706" y="1774593"/>
                </a:lnTo>
                <a:lnTo>
                  <a:pt x="2080955" y="1700026"/>
                </a:lnTo>
                <a:lnTo>
                  <a:pt x="2123638" y="1622604"/>
                </a:lnTo>
                <a:lnTo>
                  <a:pt x="2159754" y="1542733"/>
                </a:lnTo>
                <a:lnTo>
                  <a:pt x="2189303" y="1460823"/>
                </a:lnTo>
                <a:lnTo>
                  <a:pt x="2212286" y="1377281"/>
                </a:lnTo>
                <a:lnTo>
                  <a:pt x="2228702" y="1292514"/>
                </a:lnTo>
                <a:lnTo>
                  <a:pt x="2238552" y="1206932"/>
                </a:lnTo>
                <a:lnTo>
                  <a:pt x="2241835" y="1120941"/>
                </a:lnTo>
                <a:lnTo>
                  <a:pt x="2238552" y="1034950"/>
                </a:lnTo>
                <a:lnTo>
                  <a:pt x="2228702" y="949367"/>
                </a:lnTo>
                <a:lnTo>
                  <a:pt x="2212286" y="864599"/>
                </a:lnTo>
                <a:lnTo>
                  <a:pt x="2189303" y="781055"/>
                </a:lnTo>
                <a:lnTo>
                  <a:pt x="2159754" y="699142"/>
                </a:lnTo>
                <a:lnTo>
                  <a:pt x="2123638" y="619268"/>
                </a:lnTo>
                <a:lnTo>
                  <a:pt x="2080955" y="541842"/>
                </a:lnTo>
                <a:lnTo>
                  <a:pt x="2031706" y="467271"/>
                </a:lnTo>
                <a:lnTo>
                  <a:pt x="1975891" y="395963"/>
                </a:lnTo>
                <a:lnTo>
                  <a:pt x="1913509" y="328326"/>
                </a:lnTo>
                <a:lnTo>
                  <a:pt x="1845872" y="265944"/>
                </a:lnTo>
                <a:lnTo>
                  <a:pt x="1774564" y="210129"/>
                </a:lnTo>
                <a:lnTo>
                  <a:pt x="1699994" y="160880"/>
                </a:lnTo>
                <a:lnTo>
                  <a:pt x="1622569" y="118197"/>
                </a:lnTo>
                <a:lnTo>
                  <a:pt x="1542696" y="82081"/>
                </a:lnTo>
                <a:lnTo>
                  <a:pt x="1460784" y="52532"/>
                </a:lnTo>
                <a:lnTo>
                  <a:pt x="1377241" y="29549"/>
                </a:lnTo>
                <a:lnTo>
                  <a:pt x="1292474" y="13133"/>
                </a:lnTo>
                <a:lnTo>
                  <a:pt x="1206892" y="3283"/>
                </a:lnTo>
                <a:lnTo>
                  <a:pt x="1120901" y="0"/>
                </a:lnTo>
                <a:lnTo>
                  <a:pt x="1034911" y="3283"/>
                </a:lnTo>
                <a:lnTo>
                  <a:pt x="949329" y="13133"/>
                </a:lnTo>
                <a:lnTo>
                  <a:pt x="864562" y="29549"/>
                </a:lnTo>
                <a:lnTo>
                  <a:pt x="781019" y="52532"/>
                </a:lnTo>
                <a:lnTo>
                  <a:pt x="699107" y="82081"/>
                </a:lnTo>
                <a:lnTo>
                  <a:pt x="619234" y="118197"/>
                </a:lnTo>
                <a:lnTo>
                  <a:pt x="541809" y="160880"/>
                </a:lnTo>
                <a:lnTo>
                  <a:pt x="467239" y="210129"/>
                </a:lnTo>
                <a:lnTo>
                  <a:pt x="395931" y="265944"/>
                </a:lnTo>
                <a:lnTo>
                  <a:pt x="328295" y="328326"/>
                </a:lnTo>
                <a:lnTo>
                  <a:pt x="530225" y="530256"/>
                </a:lnTo>
                <a:lnTo>
                  <a:pt x="554145" y="507284"/>
                </a:lnTo>
                <a:lnTo>
                  <a:pt x="578866" y="485356"/>
                </a:lnTo>
                <a:lnTo>
                  <a:pt x="630572" y="444687"/>
                </a:lnTo>
                <a:lnTo>
                  <a:pt x="685062" y="408366"/>
                </a:lnTo>
                <a:lnTo>
                  <a:pt x="742056" y="376509"/>
                </a:lnTo>
                <a:lnTo>
                  <a:pt x="801274" y="349234"/>
                </a:lnTo>
                <a:lnTo>
                  <a:pt x="862435" y="326656"/>
                </a:lnTo>
                <a:lnTo>
                  <a:pt x="925259" y="308893"/>
                </a:lnTo>
                <a:lnTo>
                  <a:pt x="989465" y="296060"/>
                </a:lnTo>
                <a:lnTo>
                  <a:pt x="1054772" y="288275"/>
                </a:lnTo>
                <a:lnTo>
                  <a:pt x="1120902" y="285654"/>
                </a:lnTo>
                <a:lnTo>
                  <a:pt x="1189401" y="288424"/>
                </a:lnTo>
                <a:lnTo>
                  <a:pt x="1256376" y="296588"/>
                </a:lnTo>
                <a:lnTo>
                  <a:pt x="1321613" y="309932"/>
                </a:lnTo>
                <a:lnTo>
                  <a:pt x="1384896" y="328242"/>
                </a:lnTo>
                <a:lnTo>
                  <a:pt x="1446010" y="351301"/>
                </a:lnTo>
                <a:lnTo>
                  <a:pt x="1504739" y="378896"/>
                </a:lnTo>
                <a:lnTo>
                  <a:pt x="1560870" y="410810"/>
                </a:lnTo>
                <a:lnTo>
                  <a:pt x="1614186" y="446828"/>
                </a:lnTo>
                <a:lnTo>
                  <a:pt x="1664473" y="486737"/>
                </a:lnTo>
                <a:lnTo>
                  <a:pt x="1711515" y="530320"/>
                </a:lnTo>
                <a:lnTo>
                  <a:pt x="1755098" y="577362"/>
                </a:lnTo>
                <a:lnTo>
                  <a:pt x="1795006" y="627649"/>
                </a:lnTo>
                <a:lnTo>
                  <a:pt x="1831025" y="680965"/>
                </a:lnTo>
                <a:lnTo>
                  <a:pt x="1862939" y="737096"/>
                </a:lnTo>
                <a:lnTo>
                  <a:pt x="1890533" y="795825"/>
                </a:lnTo>
                <a:lnTo>
                  <a:pt x="1913593" y="856939"/>
                </a:lnTo>
                <a:lnTo>
                  <a:pt x="1931902" y="920222"/>
                </a:lnTo>
                <a:lnTo>
                  <a:pt x="1945247" y="985458"/>
                </a:lnTo>
                <a:lnTo>
                  <a:pt x="1953411" y="1052434"/>
                </a:lnTo>
                <a:lnTo>
                  <a:pt x="1956181" y="1120933"/>
                </a:lnTo>
                <a:lnTo>
                  <a:pt x="1953411" y="1189440"/>
                </a:lnTo>
                <a:lnTo>
                  <a:pt x="1945247" y="1256421"/>
                </a:lnTo>
                <a:lnTo>
                  <a:pt x="1931902" y="1321662"/>
                </a:lnTo>
                <a:lnTo>
                  <a:pt x="1913593" y="1384948"/>
                </a:lnTo>
                <a:lnTo>
                  <a:pt x="1890533" y="1446065"/>
                </a:lnTo>
                <a:lnTo>
                  <a:pt x="1862939" y="1504796"/>
                </a:lnTo>
                <a:lnTo>
                  <a:pt x="1831025" y="1560927"/>
                </a:lnTo>
                <a:lnTo>
                  <a:pt x="1795006" y="1614244"/>
                </a:lnTo>
                <a:lnTo>
                  <a:pt x="1755098" y="1664530"/>
                </a:lnTo>
                <a:lnTo>
                  <a:pt x="1711515" y="1711572"/>
                </a:lnTo>
                <a:lnTo>
                  <a:pt x="1664473" y="1755154"/>
                </a:lnTo>
                <a:lnTo>
                  <a:pt x="1614186" y="1795061"/>
                </a:lnTo>
                <a:lnTo>
                  <a:pt x="1560870" y="1831078"/>
                </a:lnTo>
                <a:lnTo>
                  <a:pt x="1504739" y="1862990"/>
                </a:lnTo>
                <a:lnTo>
                  <a:pt x="1446010" y="1890583"/>
                </a:lnTo>
                <a:lnTo>
                  <a:pt x="1384896" y="1913641"/>
                </a:lnTo>
                <a:lnTo>
                  <a:pt x="1321613" y="1931949"/>
                </a:lnTo>
                <a:lnTo>
                  <a:pt x="1256376" y="1945292"/>
                </a:lnTo>
                <a:lnTo>
                  <a:pt x="1189401" y="1953456"/>
                </a:lnTo>
                <a:lnTo>
                  <a:pt x="1120902" y="1956225"/>
                </a:lnTo>
                <a:lnTo>
                  <a:pt x="1052402" y="1953456"/>
                </a:lnTo>
                <a:lnTo>
                  <a:pt x="985427" y="1945292"/>
                </a:lnTo>
                <a:lnTo>
                  <a:pt x="920190" y="1931949"/>
                </a:lnTo>
                <a:lnTo>
                  <a:pt x="856907" y="1913641"/>
                </a:lnTo>
                <a:lnTo>
                  <a:pt x="795793" y="1890583"/>
                </a:lnTo>
                <a:lnTo>
                  <a:pt x="737064" y="1862990"/>
                </a:lnTo>
                <a:lnTo>
                  <a:pt x="680933" y="1831078"/>
                </a:lnTo>
                <a:lnTo>
                  <a:pt x="627617" y="1795061"/>
                </a:lnTo>
                <a:lnTo>
                  <a:pt x="577330" y="1755154"/>
                </a:lnTo>
                <a:lnTo>
                  <a:pt x="530288" y="1711572"/>
                </a:lnTo>
                <a:lnTo>
                  <a:pt x="486705" y="1664530"/>
                </a:lnTo>
                <a:lnTo>
                  <a:pt x="446797" y="1614244"/>
                </a:lnTo>
                <a:lnTo>
                  <a:pt x="410778" y="1560927"/>
                </a:lnTo>
                <a:lnTo>
                  <a:pt x="378864" y="1504796"/>
                </a:lnTo>
                <a:lnTo>
                  <a:pt x="351270" y="1446065"/>
                </a:lnTo>
                <a:lnTo>
                  <a:pt x="328210" y="1384948"/>
                </a:lnTo>
                <a:lnTo>
                  <a:pt x="309901" y="1321662"/>
                </a:lnTo>
                <a:lnTo>
                  <a:pt x="296556" y="1256421"/>
                </a:lnTo>
                <a:lnTo>
                  <a:pt x="288392" y="1189440"/>
                </a:lnTo>
                <a:lnTo>
                  <a:pt x="285623" y="1120933"/>
                </a:lnTo>
                <a:lnTo>
                  <a:pt x="0" y="1120933"/>
                </a:lnTo>
                <a:lnTo>
                  <a:pt x="882" y="1165426"/>
                </a:lnTo>
                <a:lnTo>
                  <a:pt x="3517" y="1209690"/>
                </a:lnTo>
                <a:lnTo>
                  <a:pt x="7884" y="1253676"/>
                </a:lnTo>
                <a:lnTo>
                  <a:pt x="13964" y="1297339"/>
                </a:lnTo>
                <a:lnTo>
                  <a:pt x="21738" y="1340631"/>
                </a:lnTo>
                <a:lnTo>
                  <a:pt x="31186" y="1383505"/>
                </a:lnTo>
                <a:lnTo>
                  <a:pt x="42289" y="1425914"/>
                </a:lnTo>
                <a:lnTo>
                  <a:pt x="55026" y="1467811"/>
                </a:lnTo>
                <a:lnTo>
                  <a:pt x="69379" y="1509150"/>
                </a:lnTo>
                <a:lnTo>
                  <a:pt x="85328" y="1549882"/>
                </a:lnTo>
                <a:lnTo>
                  <a:pt x="102853" y="1589961"/>
                </a:lnTo>
                <a:lnTo>
                  <a:pt x="121935" y="1629341"/>
                </a:lnTo>
                <a:lnTo>
                  <a:pt x="142554" y="1667973"/>
                </a:lnTo>
                <a:lnTo>
                  <a:pt x="164691" y="1705811"/>
                </a:lnTo>
                <a:lnTo>
                  <a:pt x="188327" y="1742807"/>
                </a:lnTo>
                <a:lnTo>
                  <a:pt x="213441" y="1778916"/>
                </a:lnTo>
                <a:lnTo>
                  <a:pt x="240014" y="1814089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847528" y="4384692"/>
            <a:ext cx="1874308" cy="2081212"/>
          </a:xfrm>
          <a:custGeom>
            <a:avLst/>
            <a:gdLst/>
            <a:ahLst/>
            <a:cxnLst/>
            <a:rect l="l" t="t" r="r" b="b"/>
            <a:pathLst>
              <a:path w="2241835" h="2241835">
                <a:moveTo>
                  <a:pt x="328295" y="328326"/>
                </a:moveTo>
                <a:lnTo>
                  <a:pt x="395931" y="265944"/>
                </a:lnTo>
                <a:lnTo>
                  <a:pt x="467239" y="210129"/>
                </a:lnTo>
                <a:lnTo>
                  <a:pt x="541809" y="160880"/>
                </a:lnTo>
                <a:lnTo>
                  <a:pt x="619234" y="118197"/>
                </a:lnTo>
                <a:lnTo>
                  <a:pt x="699107" y="82081"/>
                </a:lnTo>
                <a:lnTo>
                  <a:pt x="781019" y="52532"/>
                </a:lnTo>
                <a:lnTo>
                  <a:pt x="864562" y="29549"/>
                </a:lnTo>
                <a:lnTo>
                  <a:pt x="949329" y="13133"/>
                </a:lnTo>
                <a:lnTo>
                  <a:pt x="1034911" y="3283"/>
                </a:lnTo>
                <a:lnTo>
                  <a:pt x="1120901" y="0"/>
                </a:lnTo>
                <a:lnTo>
                  <a:pt x="1206892" y="3283"/>
                </a:lnTo>
                <a:lnTo>
                  <a:pt x="1292474" y="13133"/>
                </a:lnTo>
                <a:lnTo>
                  <a:pt x="1377241" y="29549"/>
                </a:lnTo>
                <a:lnTo>
                  <a:pt x="1460784" y="52532"/>
                </a:lnTo>
                <a:lnTo>
                  <a:pt x="1542696" y="82081"/>
                </a:lnTo>
                <a:lnTo>
                  <a:pt x="1622569" y="118197"/>
                </a:lnTo>
                <a:lnTo>
                  <a:pt x="1699994" y="160880"/>
                </a:lnTo>
                <a:lnTo>
                  <a:pt x="1774564" y="210129"/>
                </a:lnTo>
                <a:lnTo>
                  <a:pt x="1845872" y="265944"/>
                </a:lnTo>
                <a:lnTo>
                  <a:pt x="1913509" y="328326"/>
                </a:lnTo>
                <a:lnTo>
                  <a:pt x="1975891" y="395963"/>
                </a:lnTo>
                <a:lnTo>
                  <a:pt x="2031706" y="467271"/>
                </a:lnTo>
                <a:lnTo>
                  <a:pt x="2080955" y="541842"/>
                </a:lnTo>
                <a:lnTo>
                  <a:pt x="2123638" y="619268"/>
                </a:lnTo>
                <a:lnTo>
                  <a:pt x="2159754" y="699142"/>
                </a:lnTo>
                <a:lnTo>
                  <a:pt x="2189303" y="781055"/>
                </a:lnTo>
                <a:lnTo>
                  <a:pt x="2212286" y="864599"/>
                </a:lnTo>
                <a:lnTo>
                  <a:pt x="2228702" y="949367"/>
                </a:lnTo>
                <a:lnTo>
                  <a:pt x="2238552" y="1034950"/>
                </a:lnTo>
                <a:lnTo>
                  <a:pt x="2241835" y="1120941"/>
                </a:lnTo>
                <a:lnTo>
                  <a:pt x="2238552" y="1206932"/>
                </a:lnTo>
                <a:lnTo>
                  <a:pt x="2228702" y="1292514"/>
                </a:lnTo>
                <a:lnTo>
                  <a:pt x="2212286" y="1377281"/>
                </a:lnTo>
                <a:lnTo>
                  <a:pt x="2189303" y="1460823"/>
                </a:lnTo>
                <a:lnTo>
                  <a:pt x="2159754" y="1542733"/>
                </a:lnTo>
                <a:lnTo>
                  <a:pt x="2123638" y="1622604"/>
                </a:lnTo>
                <a:lnTo>
                  <a:pt x="2080955" y="1700026"/>
                </a:lnTo>
                <a:lnTo>
                  <a:pt x="2031706" y="1774593"/>
                </a:lnTo>
                <a:lnTo>
                  <a:pt x="1975891" y="1845896"/>
                </a:lnTo>
                <a:lnTo>
                  <a:pt x="1913509" y="1913528"/>
                </a:lnTo>
                <a:lnTo>
                  <a:pt x="1845872" y="1975906"/>
                </a:lnTo>
                <a:lnTo>
                  <a:pt x="1774564" y="2031718"/>
                </a:lnTo>
                <a:lnTo>
                  <a:pt x="1699994" y="2080964"/>
                </a:lnTo>
                <a:lnTo>
                  <a:pt x="1622569" y="2123644"/>
                </a:lnTo>
                <a:lnTo>
                  <a:pt x="1542696" y="2159758"/>
                </a:lnTo>
                <a:lnTo>
                  <a:pt x="1460784" y="2189306"/>
                </a:lnTo>
                <a:lnTo>
                  <a:pt x="1377241" y="2212288"/>
                </a:lnTo>
                <a:lnTo>
                  <a:pt x="1292474" y="2228703"/>
                </a:lnTo>
                <a:lnTo>
                  <a:pt x="1206892" y="2238552"/>
                </a:lnTo>
                <a:lnTo>
                  <a:pt x="1120902" y="2241835"/>
                </a:lnTo>
                <a:lnTo>
                  <a:pt x="1034911" y="2238552"/>
                </a:lnTo>
                <a:lnTo>
                  <a:pt x="949329" y="2228703"/>
                </a:lnTo>
                <a:lnTo>
                  <a:pt x="864562" y="2212288"/>
                </a:lnTo>
                <a:lnTo>
                  <a:pt x="781019" y="2189306"/>
                </a:lnTo>
                <a:lnTo>
                  <a:pt x="699107" y="2159758"/>
                </a:lnTo>
                <a:lnTo>
                  <a:pt x="619234" y="2123644"/>
                </a:lnTo>
                <a:lnTo>
                  <a:pt x="541809" y="2080964"/>
                </a:lnTo>
                <a:lnTo>
                  <a:pt x="467239" y="2031718"/>
                </a:lnTo>
                <a:lnTo>
                  <a:pt x="395931" y="1975906"/>
                </a:lnTo>
                <a:lnTo>
                  <a:pt x="328295" y="1913528"/>
                </a:lnTo>
                <a:lnTo>
                  <a:pt x="297461" y="1881442"/>
                </a:lnTo>
                <a:lnTo>
                  <a:pt x="268027" y="1848280"/>
                </a:lnTo>
                <a:lnTo>
                  <a:pt x="240014" y="1814089"/>
                </a:lnTo>
                <a:lnTo>
                  <a:pt x="213441" y="1778916"/>
                </a:lnTo>
                <a:lnTo>
                  <a:pt x="188327" y="1742807"/>
                </a:lnTo>
                <a:lnTo>
                  <a:pt x="164691" y="1705811"/>
                </a:lnTo>
                <a:lnTo>
                  <a:pt x="142554" y="1667973"/>
                </a:lnTo>
                <a:lnTo>
                  <a:pt x="121935" y="1629341"/>
                </a:lnTo>
                <a:lnTo>
                  <a:pt x="102853" y="1589961"/>
                </a:lnTo>
                <a:lnTo>
                  <a:pt x="85328" y="1549882"/>
                </a:lnTo>
                <a:lnTo>
                  <a:pt x="69379" y="1509150"/>
                </a:lnTo>
                <a:lnTo>
                  <a:pt x="55026" y="1467811"/>
                </a:lnTo>
                <a:lnTo>
                  <a:pt x="42289" y="1425914"/>
                </a:lnTo>
                <a:lnTo>
                  <a:pt x="31186" y="1383505"/>
                </a:lnTo>
                <a:lnTo>
                  <a:pt x="21738" y="1340631"/>
                </a:lnTo>
                <a:lnTo>
                  <a:pt x="13964" y="1297339"/>
                </a:lnTo>
                <a:lnTo>
                  <a:pt x="7884" y="1253676"/>
                </a:lnTo>
                <a:lnTo>
                  <a:pt x="3517" y="1209690"/>
                </a:lnTo>
                <a:lnTo>
                  <a:pt x="882" y="1165426"/>
                </a:lnTo>
                <a:lnTo>
                  <a:pt x="0" y="1120933"/>
                </a:lnTo>
                <a:lnTo>
                  <a:pt x="285623" y="1120933"/>
                </a:lnTo>
                <a:lnTo>
                  <a:pt x="288392" y="1189440"/>
                </a:lnTo>
                <a:lnTo>
                  <a:pt x="296556" y="1256421"/>
                </a:lnTo>
                <a:lnTo>
                  <a:pt x="309901" y="1321662"/>
                </a:lnTo>
                <a:lnTo>
                  <a:pt x="328210" y="1384948"/>
                </a:lnTo>
                <a:lnTo>
                  <a:pt x="351270" y="1446065"/>
                </a:lnTo>
                <a:lnTo>
                  <a:pt x="378864" y="1504796"/>
                </a:lnTo>
                <a:lnTo>
                  <a:pt x="410778" y="1560927"/>
                </a:lnTo>
                <a:lnTo>
                  <a:pt x="446797" y="1614244"/>
                </a:lnTo>
                <a:lnTo>
                  <a:pt x="486705" y="1664530"/>
                </a:lnTo>
                <a:lnTo>
                  <a:pt x="530288" y="1711572"/>
                </a:lnTo>
                <a:lnTo>
                  <a:pt x="577330" y="1755154"/>
                </a:lnTo>
                <a:lnTo>
                  <a:pt x="627617" y="1795061"/>
                </a:lnTo>
                <a:lnTo>
                  <a:pt x="680933" y="1831078"/>
                </a:lnTo>
                <a:lnTo>
                  <a:pt x="737064" y="1862990"/>
                </a:lnTo>
                <a:lnTo>
                  <a:pt x="795793" y="1890583"/>
                </a:lnTo>
                <a:lnTo>
                  <a:pt x="856907" y="1913641"/>
                </a:lnTo>
                <a:lnTo>
                  <a:pt x="920190" y="1931949"/>
                </a:lnTo>
                <a:lnTo>
                  <a:pt x="985427" y="1945292"/>
                </a:lnTo>
                <a:lnTo>
                  <a:pt x="1052402" y="1953456"/>
                </a:lnTo>
                <a:lnTo>
                  <a:pt x="1120902" y="1956225"/>
                </a:lnTo>
                <a:lnTo>
                  <a:pt x="1189401" y="1953456"/>
                </a:lnTo>
                <a:lnTo>
                  <a:pt x="1256376" y="1945292"/>
                </a:lnTo>
                <a:lnTo>
                  <a:pt x="1321613" y="1931949"/>
                </a:lnTo>
                <a:lnTo>
                  <a:pt x="1384896" y="1913641"/>
                </a:lnTo>
                <a:lnTo>
                  <a:pt x="1446010" y="1890583"/>
                </a:lnTo>
                <a:lnTo>
                  <a:pt x="1504739" y="1862990"/>
                </a:lnTo>
                <a:lnTo>
                  <a:pt x="1560870" y="1831078"/>
                </a:lnTo>
                <a:lnTo>
                  <a:pt x="1614186" y="1795061"/>
                </a:lnTo>
                <a:lnTo>
                  <a:pt x="1664473" y="1755154"/>
                </a:lnTo>
                <a:lnTo>
                  <a:pt x="1711515" y="1711572"/>
                </a:lnTo>
                <a:lnTo>
                  <a:pt x="1755098" y="1664530"/>
                </a:lnTo>
                <a:lnTo>
                  <a:pt x="1795006" y="1614244"/>
                </a:lnTo>
                <a:lnTo>
                  <a:pt x="1831025" y="1560927"/>
                </a:lnTo>
                <a:lnTo>
                  <a:pt x="1862939" y="1504796"/>
                </a:lnTo>
                <a:lnTo>
                  <a:pt x="1890533" y="1446065"/>
                </a:lnTo>
                <a:lnTo>
                  <a:pt x="1913593" y="1384948"/>
                </a:lnTo>
                <a:lnTo>
                  <a:pt x="1931902" y="1321662"/>
                </a:lnTo>
                <a:lnTo>
                  <a:pt x="1945247" y="1256421"/>
                </a:lnTo>
                <a:lnTo>
                  <a:pt x="1953411" y="1189440"/>
                </a:lnTo>
                <a:lnTo>
                  <a:pt x="1956181" y="1120933"/>
                </a:lnTo>
                <a:lnTo>
                  <a:pt x="1953411" y="1052434"/>
                </a:lnTo>
                <a:lnTo>
                  <a:pt x="1945247" y="985458"/>
                </a:lnTo>
                <a:lnTo>
                  <a:pt x="1931902" y="920222"/>
                </a:lnTo>
                <a:lnTo>
                  <a:pt x="1913593" y="856939"/>
                </a:lnTo>
                <a:lnTo>
                  <a:pt x="1890533" y="795825"/>
                </a:lnTo>
                <a:lnTo>
                  <a:pt x="1862939" y="737096"/>
                </a:lnTo>
                <a:lnTo>
                  <a:pt x="1831025" y="680965"/>
                </a:lnTo>
                <a:lnTo>
                  <a:pt x="1795006" y="627649"/>
                </a:lnTo>
                <a:lnTo>
                  <a:pt x="1755098" y="577362"/>
                </a:lnTo>
                <a:lnTo>
                  <a:pt x="1711515" y="530320"/>
                </a:lnTo>
                <a:lnTo>
                  <a:pt x="1664473" y="486737"/>
                </a:lnTo>
                <a:lnTo>
                  <a:pt x="1614186" y="446828"/>
                </a:lnTo>
                <a:lnTo>
                  <a:pt x="1560870" y="410810"/>
                </a:lnTo>
                <a:lnTo>
                  <a:pt x="1504739" y="378896"/>
                </a:lnTo>
                <a:lnTo>
                  <a:pt x="1446010" y="351301"/>
                </a:lnTo>
                <a:lnTo>
                  <a:pt x="1384896" y="328242"/>
                </a:lnTo>
                <a:lnTo>
                  <a:pt x="1321613" y="309932"/>
                </a:lnTo>
                <a:lnTo>
                  <a:pt x="1256376" y="296588"/>
                </a:lnTo>
                <a:lnTo>
                  <a:pt x="1189401" y="288424"/>
                </a:lnTo>
                <a:lnTo>
                  <a:pt x="1120902" y="285654"/>
                </a:lnTo>
                <a:lnTo>
                  <a:pt x="1087752" y="286312"/>
                </a:lnTo>
                <a:lnTo>
                  <a:pt x="1021998" y="291529"/>
                </a:lnTo>
                <a:lnTo>
                  <a:pt x="957206" y="301853"/>
                </a:lnTo>
                <a:lnTo>
                  <a:pt x="893657" y="317165"/>
                </a:lnTo>
                <a:lnTo>
                  <a:pt x="831629" y="337350"/>
                </a:lnTo>
                <a:lnTo>
                  <a:pt x="771405" y="362291"/>
                </a:lnTo>
                <a:lnTo>
                  <a:pt x="713264" y="391872"/>
                </a:lnTo>
                <a:lnTo>
                  <a:pt x="657486" y="425975"/>
                </a:lnTo>
                <a:lnTo>
                  <a:pt x="604353" y="464485"/>
                </a:lnTo>
                <a:lnTo>
                  <a:pt x="554145" y="507284"/>
                </a:lnTo>
                <a:lnTo>
                  <a:pt x="530225" y="530256"/>
                </a:lnTo>
                <a:lnTo>
                  <a:pt x="328295" y="328326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43123" y="785145"/>
            <a:ext cx="629208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b="1" spc="-1" dirty="0">
                <a:solidFill>
                  <a:prstClr val="black"/>
                </a:solidFill>
              </a:rPr>
              <a:t>JPT</a:t>
            </a:r>
            <a:endParaRPr sz="2400"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85945" y="785145"/>
            <a:ext cx="730403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b="1" spc="-1" dirty="0">
                <a:solidFill>
                  <a:prstClr val="black"/>
                </a:solidFill>
              </a:rPr>
              <a:t>DAN</a:t>
            </a:r>
            <a:endParaRPr sz="2400">
              <a:solidFill>
                <a:prstClr val="black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31182" y="785145"/>
            <a:ext cx="1478991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b="1" spc="-53" dirty="0">
                <a:solidFill>
                  <a:prstClr val="black"/>
                </a:solidFill>
              </a:rPr>
              <a:t>JABATAN</a:t>
            </a:r>
            <a:endParaRPr sz="2400">
              <a:solidFill>
                <a:prstClr val="black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28969" y="785145"/>
            <a:ext cx="2085239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b="1" dirty="0">
                <a:solidFill>
                  <a:prstClr val="black"/>
                </a:solidFill>
              </a:rPr>
              <a:t>FUNGSIONAL</a:t>
            </a:r>
            <a:endParaRPr sz="2400">
              <a:solidFill>
                <a:prstClr val="black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04919" y="1273936"/>
            <a:ext cx="290597" cy="279907"/>
          </a:xfrm>
          <a:prstGeom prst="rect">
            <a:avLst/>
          </a:prstGeom>
        </p:spPr>
        <p:txBody>
          <a:bodyPr wrap="square" lIns="0" tIns="1905" rIns="0" bIns="0" rtlCol="0">
            <a:noAutofit/>
          </a:bodyPr>
          <a:lstStyle/>
          <a:p>
            <a:pPr marL="12700">
              <a:lnSpc>
                <a:spcPct val="87849"/>
              </a:lnSpc>
            </a:pPr>
            <a:r>
              <a:rPr sz="2000" dirty="0">
                <a:solidFill>
                  <a:prstClr val="black"/>
                </a:solidFill>
                <a:latin typeface="Wingdings 2"/>
                <a:cs typeface="Wingdings 2"/>
              </a:rPr>
              <a:t>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47817" y="1193237"/>
            <a:ext cx="6952204" cy="4990236"/>
          </a:xfrm>
          <a:prstGeom prst="rect">
            <a:avLst/>
          </a:prstGeom>
        </p:spPr>
        <p:txBody>
          <a:bodyPr wrap="square" lIns="0" tIns="13367" rIns="0" bIns="0" rtlCol="0">
            <a:noAutofit/>
          </a:bodyPr>
          <a:lstStyle/>
          <a:p>
            <a:pPr marL="12700" marR="33807">
              <a:lnSpc>
                <a:spcPts val="2105"/>
              </a:lnSpc>
            </a:pPr>
            <a:r>
              <a:rPr sz="2000" b="1" spc="-5" dirty="0">
                <a:solidFill>
                  <a:prstClr val="black"/>
                </a:solidFill>
                <a:cs typeface="Calibri"/>
              </a:rPr>
              <a:t>Koordinator Jabatan Fungsional</a:t>
            </a:r>
            <a:endParaRPr sz="2000" dirty="0">
              <a:solidFill>
                <a:prstClr val="black"/>
              </a:solidFill>
              <a:cs typeface="Calibri"/>
            </a:endParaRPr>
          </a:p>
          <a:p>
            <a:pPr marL="12700" marR="33807">
              <a:lnSpc>
                <a:spcPts val="2160"/>
              </a:lnSpc>
              <a:spcBef>
                <a:spcPts val="3"/>
              </a:spcBef>
            </a:pPr>
            <a:r>
              <a:rPr sz="2000" b="1" spc="-7" dirty="0">
                <a:solidFill>
                  <a:prstClr val="black"/>
                </a:solidFill>
                <a:cs typeface="Calibri"/>
              </a:rPr>
              <a:t>melaksanakan tugas koordinasi</a:t>
            </a:r>
            <a:endParaRPr sz="2000" dirty="0">
              <a:solidFill>
                <a:prstClr val="black"/>
              </a:solidFill>
              <a:cs typeface="Calibri"/>
            </a:endParaRPr>
          </a:p>
          <a:p>
            <a:pPr marL="12700" marR="33807">
              <a:lnSpc>
                <a:spcPts val="2160"/>
              </a:lnSpc>
            </a:pPr>
            <a:r>
              <a:rPr sz="2000" spc="-3" dirty="0">
                <a:solidFill>
                  <a:prstClr val="black"/>
                </a:solidFill>
                <a:cs typeface="Calibri"/>
              </a:rPr>
              <a:t>penyusunan rencana, pelaksanaan dan</a:t>
            </a:r>
            <a:endParaRPr sz="2000" dirty="0">
              <a:solidFill>
                <a:prstClr val="black"/>
              </a:solidFill>
              <a:cs typeface="Calibri"/>
            </a:endParaRPr>
          </a:p>
          <a:p>
            <a:pPr marL="12700" marR="33807">
              <a:lnSpc>
                <a:spcPts val="2160"/>
              </a:lnSpc>
            </a:pPr>
            <a:r>
              <a:rPr sz="2000" spc="-3" dirty="0">
                <a:solidFill>
                  <a:prstClr val="black"/>
                </a:solidFill>
                <a:cs typeface="Calibri"/>
              </a:rPr>
              <a:t>pengendalian, pemantauan dan evaluasi</a:t>
            </a:r>
            <a:endParaRPr sz="2000" dirty="0">
              <a:solidFill>
                <a:prstClr val="black"/>
              </a:solidFill>
              <a:cs typeface="Calibri"/>
            </a:endParaRPr>
          </a:p>
          <a:p>
            <a:pPr marL="12700" marR="33807">
              <a:lnSpc>
                <a:spcPts val="2160"/>
              </a:lnSpc>
            </a:pPr>
            <a:r>
              <a:rPr sz="2000" spc="-3" dirty="0">
                <a:solidFill>
                  <a:prstClr val="black"/>
                </a:solidFill>
                <a:cs typeface="Calibri"/>
              </a:rPr>
              <a:t>serta pelaporan pada satu Kelompok</a:t>
            </a:r>
            <a:endParaRPr sz="2000" dirty="0">
              <a:solidFill>
                <a:prstClr val="black"/>
              </a:solidFill>
              <a:cs typeface="Calibri"/>
            </a:endParaRPr>
          </a:p>
          <a:p>
            <a:pPr marL="12700" marR="33807">
              <a:lnSpc>
                <a:spcPts val="2160"/>
              </a:lnSpc>
            </a:pPr>
            <a:r>
              <a:rPr sz="2000" spc="-3" dirty="0">
                <a:solidFill>
                  <a:prstClr val="black"/>
                </a:solidFill>
                <a:cs typeface="Calibri"/>
              </a:rPr>
              <a:t>substansi pada masing-masing</a:t>
            </a:r>
            <a:endParaRPr sz="2000" dirty="0">
              <a:solidFill>
                <a:prstClr val="black"/>
              </a:solidFill>
              <a:cs typeface="Calibri"/>
            </a:endParaRPr>
          </a:p>
          <a:p>
            <a:pPr marL="12700" marR="33807">
              <a:lnSpc>
                <a:spcPts val="2160"/>
              </a:lnSpc>
            </a:pPr>
            <a:r>
              <a:rPr sz="2000" spc="-3" dirty="0">
                <a:solidFill>
                  <a:prstClr val="black"/>
                </a:solidFill>
                <a:cs typeface="Calibri"/>
              </a:rPr>
              <a:t>pengelompokan uraian fungsi.</a:t>
            </a:r>
            <a:endParaRPr sz="2000" dirty="0">
              <a:solidFill>
                <a:prstClr val="black"/>
              </a:solidFill>
              <a:cs typeface="Calibri"/>
            </a:endParaRPr>
          </a:p>
          <a:p>
            <a:pPr marL="12700" marR="30479">
              <a:lnSpc>
                <a:spcPts val="2160"/>
              </a:lnSpc>
              <a:spcBef>
                <a:spcPts val="775"/>
              </a:spcBef>
            </a:pPr>
            <a:r>
              <a:rPr sz="2000" b="1" spc="-3" dirty="0">
                <a:solidFill>
                  <a:prstClr val="black"/>
                </a:solidFill>
                <a:cs typeface="Calibri"/>
              </a:rPr>
              <a:t>Koordinator Jabatan Fungsional memimpin sekelompok substansi </a:t>
            </a:r>
            <a:r>
              <a:rPr sz="2000" spc="-3" dirty="0">
                <a:solidFill>
                  <a:prstClr val="black"/>
                </a:solidFill>
                <a:cs typeface="Calibri"/>
              </a:rPr>
              <a:t>pejabat fungsional dan pelaksana dalam melaksanakan tugas.</a:t>
            </a:r>
            <a:endParaRPr sz="2000" dirty="0">
              <a:solidFill>
                <a:prstClr val="black"/>
              </a:solidFill>
              <a:cs typeface="Calibri"/>
            </a:endParaRPr>
          </a:p>
          <a:p>
            <a:pPr marL="12700" marR="95403">
              <a:lnSpc>
                <a:spcPts val="2160"/>
              </a:lnSpc>
              <a:spcBef>
                <a:spcPts val="843"/>
              </a:spcBef>
            </a:pPr>
            <a:r>
              <a:rPr sz="2000" dirty="0">
                <a:solidFill>
                  <a:prstClr val="black"/>
                </a:solidFill>
                <a:cs typeface="Calibri"/>
              </a:rPr>
              <a:t>Dalam menjalan</a:t>
            </a:r>
            <a:r>
              <a:rPr sz="2000" spc="-35" dirty="0">
                <a:solidFill>
                  <a:prstClr val="black"/>
                </a:solidFill>
                <a:cs typeface="Calibri"/>
              </a:rPr>
              <a:t>k</a:t>
            </a:r>
            <a:r>
              <a:rPr sz="2000" dirty="0">
                <a:solidFill>
                  <a:prstClr val="black"/>
                </a:solidFill>
                <a:cs typeface="Calibri"/>
              </a:rPr>
              <a:t>an</a:t>
            </a:r>
            <a:r>
              <a:rPr sz="2000" spc="4" dirty="0">
                <a:solidFill>
                  <a:prstClr val="black"/>
                </a:solidFill>
                <a:cs typeface="Calibri"/>
              </a:rPr>
              <a:t> </a:t>
            </a:r>
            <a:r>
              <a:rPr sz="2000" dirty="0">
                <a:solidFill>
                  <a:prstClr val="black"/>
                </a:solidFill>
                <a:cs typeface="Calibri"/>
              </a:rPr>
              <a:t>tu</a:t>
            </a:r>
            <a:r>
              <a:rPr sz="2000" spc="-29" dirty="0">
                <a:solidFill>
                  <a:prstClr val="black"/>
                </a:solidFill>
                <a:cs typeface="Calibri"/>
              </a:rPr>
              <a:t>g</a:t>
            </a:r>
            <a:r>
              <a:rPr sz="2000" dirty="0">
                <a:solidFill>
                  <a:prstClr val="black"/>
                </a:solidFill>
                <a:cs typeface="Calibri"/>
              </a:rPr>
              <a:t>as</a:t>
            </a:r>
            <a:r>
              <a:rPr sz="2000" spc="-35" dirty="0">
                <a:solidFill>
                  <a:prstClr val="black"/>
                </a:solidFill>
                <a:cs typeface="Calibri"/>
              </a:rPr>
              <a:t>n</a:t>
            </a:r>
            <a:r>
              <a:rPr sz="2000" spc="-29" dirty="0">
                <a:solidFill>
                  <a:prstClr val="black"/>
                </a:solidFill>
                <a:cs typeface="Calibri"/>
              </a:rPr>
              <a:t>y</a:t>
            </a:r>
            <a:r>
              <a:rPr sz="2000" dirty="0">
                <a:solidFill>
                  <a:prstClr val="black"/>
                </a:solidFill>
                <a:cs typeface="Calibri"/>
              </a:rPr>
              <a:t>a</a:t>
            </a:r>
            <a:r>
              <a:rPr sz="2000" spc="-19" dirty="0">
                <a:solidFill>
                  <a:prstClr val="black"/>
                </a:solidFill>
                <a:cs typeface="Calibri"/>
              </a:rPr>
              <a:t> </a:t>
            </a:r>
            <a:r>
              <a:rPr sz="2000" spc="-69" dirty="0">
                <a:solidFill>
                  <a:prstClr val="black"/>
                </a:solidFill>
                <a:cs typeface="Calibri"/>
              </a:rPr>
              <a:t>k</a:t>
            </a:r>
            <a:r>
              <a:rPr sz="2000" dirty="0">
                <a:solidFill>
                  <a:prstClr val="black"/>
                </a:solidFill>
                <a:cs typeface="Calibri"/>
              </a:rPr>
              <a:t>oo</a:t>
            </a:r>
            <a:r>
              <a:rPr sz="2000" spc="-29" dirty="0">
                <a:solidFill>
                  <a:prstClr val="black"/>
                </a:solidFill>
                <a:cs typeface="Calibri"/>
              </a:rPr>
              <a:t>r</a:t>
            </a:r>
            <a:r>
              <a:rPr sz="2000" dirty="0">
                <a:solidFill>
                  <a:prstClr val="black"/>
                </a:solidFill>
                <a:cs typeface="Calibri"/>
              </a:rPr>
              <a:t>din</a:t>
            </a:r>
            <a:r>
              <a:rPr sz="2000" spc="-19" dirty="0">
                <a:solidFill>
                  <a:prstClr val="black"/>
                </a:solidFill>
                <a:cs typeface="Calibri"/>
              </a:rPr>
              <a:t>a</a:t>
            </a:r>
            <a:r>
              <a:rPr sz="2000" spc="-25" dirty="0">
                <a:solidFill>
                  <a:prstClr val="black"/>
                </a:solidFill>
                <a:cs typeface="Calibri"/>
              </a:rPr>
              <a:t>t</a:t>
            </a:r>
            <a:r>
              <a:rPr sz="2000" dirty="0">
                <a:solidFill>
                  <a:prstClr val="black"/>
                </a:solidFill>
                <a:cs typeface="Calibri"/>
              </a:rPr>
              <a:t>or jab</a:t>
            </a:r>
            <a:r>
              <a:rPr sz="2000" spc="-19" dirty="0">
                <a:solidFill>
                  <a:prstClr val="black"/>
                </a:solidFill>
                <a:cs typeface="Calibri"/>
              </a:rPr>
              <a:t>a</a:t>
            </a:r>
            <a:r>
              <a:rPr sz="2000" spc="-25" dirty="0">
                <a:solidFill>
                  <a:prstClr val="black"/>
                </a:solidFill>
                <a:cs typeface="Calibri"/>
              </a:rPr>
              <a:t>t</a:t>
            </a:r>
            <a:r>
              <a:rPr sz="2000" dirty="0">
                <a:solidFill>
                  <a:prstClr val="black"/>
                </a:solidFill>
                <a:cs typeface="Calibri"/>
              </a:rPr>
              <a:t>an</a:t>
            </a:r>
            <a:r>
              <a:rPr sz="2000" spc="-4" dirty="0">
                <a:solidFill>
                  <a:prstClr val="black"/>
                </a:solidFill>
                <a:cs typeface="Calibri"/>
              </a:rPr>
              <a:t> </a:t>
            </a:r>
            <a:r>
              <a:rPr sz="2000" dirty="0">
                <a:solidFill>
                  <a:prstClr val="black"/>
                </a:solidFill>
                <a:cs typeface="Calibri"/>
              </a:rPr>
              <a:t>fu</a:t>
            </a:r>
            <a:r>
              <a:rPr sz="2000" spc="4" dirty="0">
                <a:solidFill>
                  <a:prstClr val="black"/>
                </a:solidFill>
                <a:cs typeface="Calibri"/>
              </a:rPr>
              <a:t>n</a:t>
            </a:r>
            <a:r>
              <a:rPr sz="2000" dirty="0">
                <a:solidFill>
                  <a:prstClr val="black"/>
                </a:solidFill>
                <a:cs typeface="Calibri"/>
              </a:rPr>
              <a:t>gsional</a:t>
            </a:r>
            <a:r>
              <a:rPr sz="2000" spc="-9" dirty="0">
                <a:solidFill>
                  <a:prstClr val="black"/>
                </a:solidFill>
                <a:cs typeface="Calibri"/>
              </a:rPr>
              <a:t> </a:t>
            </a:r>
            <a:r>
              <a:rPr sz="2000" b="1" dirty="0">
                <a:solidFill>
                  <a:prstClr val="black"/>
                </a:solidFill>
                <a:cs typeface="Calibri"/>
              </a:rPr>
              <a:t>di</a:t>
            </a:r>
            <a:r>
              <a:rPr sz="2000" b="1" spc="4" dirty="0">
                <a:solidFill>
                  <a:prstClr val="black"/>
                </a:solidFill>
                <a:cs typeface="Calibri"/>
              </a:rPr>
              <a:t>b</a:t>
            </a:r>
            <a:r>
              <a:rPr sz="2000" b="1" dirty="0">
                <a:solidFill>
                  <a:prstClr val="black"/>
                </a:solidFill>
                <a:cs typeface="Calibri"/>
              </a:rPr>
              <a:t>a</a:t>
            </a:r>
            <a:r>
              <a:rPr sz="2000" b="1" spc="-25" dirty="0">
                <a:solidFill>
                  <a:prstClr val="black"/>
                </a:solidFill>
                <a:cs typeface="Calibri"/>
              </a:rPr>
              <a:t>n</a:t>
            </a:r>
            <a:r>
              <a:rPr sz="2000" b="1" dirty="0">
                <a:solidFill>
                  <a:prstClr val="black"/>
                </a:solidFill>
                <a:cs typeface="Calibri"/>
              </a:rPr>
              <a:t>tu</a:t>
            </a:r>
            <a:r>
              <a:rPr sz="2000" b="1" spc="-24" dirty="0">
                <a:solidFill>
                  <a:prstClr val="black"/>
                </a:solidFill>
                <a:cs typeface="Calibri"/>
              </a:rPr>
              <a:t> </a:t>
            </a:r>
            <a:r>
              <a:rPr sz="2000" b="1" dirty="0">
                <a:solidFill>
                  <a:prstClr val="black"/>
                </a:solidFill>
                <a:cs typeface="Calibri"/>
              </a:rPr>
              <a:t>oleh su</a:t>
            </a:r>
            <a:r>
              <a:rPr sz="2000" b="1" spc="9" dirty="0">
                <a:solidFill>
                  <a:prstClr val="black"/>
                </a:solidFill>
                <a:cs typeface="Calibri"/>
              </a:rPr>
              <a:t>b</a:t>
            </a:r>
            <a:r>
              <a:rPr sz="2000" b="1" dirty="0">
                <a:solidFill>
                  <a:prstClr val="black"/>
                </a:solidFill>
                <a:cs typeface="Calibri"/>
              </a:rPr>
              <a:t>- </a:t>
            </a:r>
            <a:r>
              <a:rPr sz="2000" b="1" spc="-59" dirty="0">
                <a:solidFill>
                  <a:prstClr val="black"/>
                </a:solidFill>
                <a:cs typeface="Calibri"/>
              </a:rPr>
              <a:t>k</a:t>
            </a:r>
            <a:r>
              <a:rPr sz="2000" b="1" dirty="0">
                <a:solidFill>
                  <a:prstClr val="black"/>
                </a:solidFill>
                <a:cs typeface="Calibri"/>
              </a:rPr>
              <a:t>oo</a:t>
            </a:r>
            <a:r>
              <a:rPr sz="2000" b="1" spc="-25" dirty="0">
                <a:solidFill>
                  <a:prstClr val="black"/>
                </a:solidFill>
                <a:cs typeface="Calibri"/>
              </a:rPr>
              <a:t>r</a:t>
            </a:r>
            <a:r>
              <a:rPr sz="2000" b="1" dirty="0">
                <a:solidFill>
                  <a:prstClr val="black"/>
                </a:solidFill>
                <a:cs typeface="Calibri"/>
              </a:rPr>
              <a:t>di</a:t>
            </a:r>
            <a:r>
              <a:rPr sz="2000" b="1" spc="4" dirty="0">
                <a:solidFill>
                  <a:prstClr val="black"/>
                </a:solidFill>
                <a:cs typeface="Calibri"/>
              </a:rPr>
              <a:t>n</a:t>
            </a:r>
            <a:r>
              <a:rPr sz="2000" b="1" spc="-29" dirty="0">
                <a:solidFill>
                  <a:prstClr val="black"/>
                </a:solidFill>
                <a:cs typeface="Calibri"/>
              </a:rPr>
              <a:t>a</a:t>
            </a:r>
            <a:r>
              <a:rPr sz="2000" b="1" spc="-25" dirty="0">
                <a:solidFill>
                  <a:prstClr val="black"/>
                </a:solidFill>
                <a:cs typeface="Calibri"/>
              </a:rPr>
              <a:t>t</a:t>
            </a:r>
            <a:r>
              <a:rPr sz="2000" b="1" dirty="0">
                <a:solidFill>
                  <a:prstClr val="black"/>
                </a:solidFill>
                <a:cs typeface="Calibri"/>
              </a:rPr>
              <a:t>o</a:t>
            </a:r>
            <a:r>
              <a:rPr sz="2000" b="1" spc="4" dirty="0">
                <a:solidFill>
                  <a:prstClr val="black"/>
                </a:solidFill>
                <a:cs typeface="Calibri"/>
              </a:rPr>
              <a:t>r</a:t>
            </a:r>
            <a:r>
              <a:rPr sz="2000" dirty="0">
                <a:solidFill>
                  <a:prstClr val="black"/>
                </a:solidFill>
                <a:cs typeface="Calibri"/>
              </a:rPr>
              <a:t>.</a:t>
            </a:r>
          </a:p>
          <a:p>
            <a:pPr marL="12700">
              <a:lnSpc>
                <a:spcPts val="2441"/>
              </a:lnSpc>
              <a:spcBef>
                <a:spcPts val="741"/>
              </a:spcBef>
            </a:pPr>
            <a:r>
              <a:rPr sz="2000" b="1" spc="-7" dirty="0">
                <a:solidFill>
                  <a:prstClr val="black"/>
                </a:solidFill>
                <a:cs typeface="Calibri"/>
              </a:rPr>
              <a:t>Penetapan koordinator dan sub- </a:t>
            </a:r>
            <a:endParaRPr sz="2000" dirty="0">
              <a:solidFill>
                <a:prstClr val="black"/>
              </a:solidFill>
              <a:cs typeface="Calibri"/>
            </a:endParaRPr>
          </a:p>
          <a:p>
            <a:pPr marL="12700">
              <a:lnSpc>
                <a:spcPts val="2448"/>
              </a:lnSpc>
            </a:pPr>
            <a:r>
              <a:rPr sz="2000" b="1" spc="-7" dirty="0">
                <a:solidFill>
                  <a:prstClr val="black"/>
                </a:solidFill>
                <a:cs typeface="Calibri"/>
              </a:rPr>
              <a:t>koordinator </a:t>
            </a:r>
            <a:r>
              <a:rPr sz="2000" spc="-7" dirty="0">
                <a:solidFill>
                  <a:prstClr val="black"/>
                </a:solidFill>
                <a:cs typeface="Calibri"/>
              </a:rPr>
              <a:t>ditetapkan oleh Pejabat </a:t>
            </a:r>
            <a:endParaRPr sz="2000" dirty="0">
              <a:solidFill>
                <a:prstClr val="black"/>
              </a:solidFill>
              <a:cs typeface="Calibri"/>
            </a:endParaRPr>
          </a:p>
          <a:p>
            <a:pPr marL="12700">
              <a:lnSpc>
                <a:spcPts val="2441"/>
              </a:lnSpc>
            </a:pPr>
            <a:r>
              <a:rPr sz="2000" spc="-5" dirty="0">
                <a:solidFill>
                  <a:prstClr val="black"/>
                </a:solidFill>
                <a:cs typeface="Calibri"/>
              </a:rPr>
              <a:t>Pembina Kepegawaian atas </a:t>
            </a:r>
            <a:r>
              <a:rPr sz="2000" spc="-5" dirty="0" err="1">
                <a:solidFill>
                  <a:prstClr val="black"/>
                </a:solidFill>
                <a:cs typeface="Calibri"/>
              </a:rPr>
              <a:t>usulan</a:t>
            </a:r>
            <a:r>
              <a:rPr sz="2000" spc="-5" dirty="0">
                <a:solidFill>
                  <a:prstClr val="black"/>
                </a:solidFill>
                <a:cs typeface="Calibri"/>
              </a:rPr>
              <a:t> </a:t>
            </a:r>
            <a:r>
              <a:rPr sz="2000" spc="-5" dirty="0" err="1">
                <a:solidFill>
                  <a:prstClr val="black"/>
                </a:solidFill>
                <a:cs typeface="Calibri"/>
              </a:rPr>
              <a:t>pejabat</a:t>
            </a:r>
            <a:r>
              <a:rPr sz="2000" spc="-5" dirty="0">
                <a:solidFill>
                  <a:prstClr val="black"/>
                </a:solidFill>
                <a:cs typeface="Calibri"/>
              </a:rPr>
              <a:t> yang </a:t>
            </a:r>
            <a:r>
              <a:rPr sz="2000" spc="-5" dirty="0" err="1">
                <a:solidFill>
                  <a:prstClr val="black"/>
                </a:solidFill>
                <a:cs typeface="Calibri"/>
              </a:rPr>
              <a:t>berwenang</a:t>
            </a:r>
            <a:endParaRPr sz="20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90749" y="2180135"/>
            <a:ext cx="730507" cy="380796"/>
          </a:xfrm>
          <a:prstGeom prst="rect">
            <a:avLst/>
          </a:prstGeom>
        </p:spPr>
        <p:txBody>
          <a:bodyPr wrap="square" lIns="0" tIns="18796" rIns="0" bIns="0" rtlCol="0">
            <a:noAutofit/>
          </a:bodyPr>
          <a:lstStyle/>
          <a:p>
            <a:pPr marL="12700">
              <a:lnSpc>
                <a:spcPts val="2960"/>
              </a:lnSpc>
            </a:pPr>
            <a:r>
              <a:rPr sz="2800" b="1" dirty="0">
                <a:solidFill>
                  <a:prstClr val="black"/>
                </a:solidFill>
              </a:rPr>
              <a:t>JPT</a:t>
            </a:r>
            <a:endParaRPr sz="2800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04919" y="3180540"/>
            <a:ext cx="290597" cy="279907"/>
          </a:xfrm>
          <a:prstGeom prst="rect">
            <a:avLst/>
          </a:prstGeom>
        </p:spPr>
        <p:txBody>
          <a:bodyPr wrap="square" lIns="0" tIns="1905" rIns="0" bIns="0" rtlCol="0">
            <a:noAutofit/>
          </a:bodyPr>
          <a:lstStyle/>
          <a:p>
            <a:pPr marL="12700">
              <a:lnSpc>
                <a:spcPct val="87849"/>
              </a:lnSpc>
            </a:pPr>
            <a:r>
              <a:rPr sz="2000" dirty="0">
                <a:solidFill>
                  <a:prstClr val="black"/>
                </a:solidFill>
                <a:latin typeface="Wingdings 2"/>
                <a:cs typeface="Wingdings 2"/>
              </a:rPr>
              <a:t>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79017" y="3782511"/>
            <a:ext cx="2146652" cy="304292"/>
          </a:xfrm>
          <a:prstGeom prst="rect">
            <a:avLst/>
          </a:prstGeom>
        </p:spPr>
        <p:txBody>
          <a:bodyPr wrap="square" lIns="0" tIns="14891" rIns="0" bIns="0" rtlCol="0">
            <a:noAutofit/>
          </a:bodyPr>
          <a:lstStyle/>
          <a:p>
            <a:pPr marL="12700">
              <a:lnSpc>
                <a:spcPts val="2345"/>
              </a:lnSpc>
            </a:pPr>
            <a:r>
              <a:rPr sz="2133" b="1" spc="-19" dirty="0">
                <a:solidFill>
                  <a:prstClr val="black"/>
                </a:solidFill>
              </a:rPr>
              <a:t>KOORDINATOR</a:t>
            </a:r>
            <a:endParaRPr sz="2133" dirty="0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04919" y="4813257"/>
            <a:ext cx="290597" cy="279907"/>
          </a:xfrm>
          <a:prstGeom prst="rect">
            <a:avLst/>
          </a:prstGeom>
        </p:spPr>
        <p:txBody>
          <a:bodyPr wrap="square" lIns="0" tIns="1905" rIns="0" bIns="0" rtlCol="0">
            <a:noAutofit/>
          </a:bodyPr>
          <a:lstStyle/>
          <a:p>
            <a:pPr marL="12700">
              <a:lnSpc>
                <a:spcPct val="87849"/>
              </a:lnSpc>
            </a:pPr>
            <a:r>
              <a:rPr sz="2000" dirty="0">
                <a:solidFill>
                  <a:prstClr val="black"/>
                </a:solidFill>
                <a:latin typeface="Wingdings 2"/>
                <a:cs typeface="Wingdings 2"/>
              </a:rPr>
              <a:t>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69593" y="5113457"/>
            <a:ext cx="2489153" cy="251769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2400" b="1" spc="-15" dirty="0">
                <a:solidFill>
                  <a:prstClr val="black"/>
                </a:solidFill>
              </a:rPr>
              <a:t>SUB</a:t>
            </a:r>
            <a:r>
              <a:rPr lang="en-ID" sz="2400" b="1" spc="-15" dirty="0">
                <a:solidFill>
                  <a:prstClr val="black"/>
                </a:solidFill>
              </a:rPr>
              <a:t> </a:t>
            </a:r>
            <a:r>
              <a:rPr sz="2400" b="1" spc="-15" dirty="0">
                <a:solidFill>
                  <a:prstClr val="black"/>
                </a:solidFill>
              </a:rPr>
              <a:t>KOORDINATOR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04917" y="5435074"/>
            <a:ext cx="290915" cy="280212"/>
          </a:xfrm>
          <a:prstGeom prst="rect">
            <a:avLst/>
          </a:prstGeom>
        </p:spPr>
        <p:txBody>
          <a:bodyPr wrap="square" lIns="0" tIns="1905" rIns="0" bIns="0" rtlCol="0">
            <a:noAutofit/>
          </a:bodyPr>
          <a:lstStyle/>
          <a:p>
            <a:pPr marL="12700">
              <a:lnSpc>
                <a:spcPct val="87849"/>
              </a:lnSpc>
            </a:pPr>
            <a:r>
              <a:rPr sz="2000" dirty="0">
                <a:solidFill>
                  <a:prstClr val="black"/>
                </a:solidFill>
                <a:latin typeface="Wingdings 2"/>
                <a:cs typeface="Wingdings 2"/>
              </a:rPr>
              <a:t></a:t>
            </a:r>
            <a:endParaRPr sz="2000">
              <a:solidFill>
                <a:prstClr val="black"/>
              </a:solidFill>
              <a:latin typeface="Wingdings 2"/>
              <a:cs typeface="Wingdings 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781793" y="6412790"/>
            <a:ext cx="203657" cy="177799"/>
          </a:xfrm>
          <a:prstGeom prst="rect">
            <a:avLst/>
          </a:prstGeom>
        </p:spPr>
        <p:txBody>
          <a:bodyPr wrap="square" lIns="0" tIns="8255" rIns="0" bIns="0" rtlCol="0">
            <a:noAutofit/>
          </a:bodyPr>
          <a:lstStyle/>
          <a:p>
            <a:pPr marL="12700">
              <a:lnSpc>
                <a:spcPts val="1300"/>
              </a:lnSpc>
            </a:pPr>
            <a:r>
              <a:rPr sz="1200" spc="4" dirty="0">
                <a:solidFill>
                  <a:srgbClr val="888888"/>
                </a:solidFill>
                <a:cs typeface="Calibri"/>
              </a:rPr>
              <a:t>18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23" name="object 6"/>
          <p:cNvSpPr txBox="1"/>
          <p:nvPr/>
        </p:nvSpPr>
        <p:spPr>
          <a:xfrm>
            <a:off x="4210407" y="4104785"/>
            <a:ext cx="290597" cy="279907"/>
          </a:xfrm>
          <a:prstGeom prst="rect">
            <a:avLst/>
          </a:prstGeom>
        </p:spPr>
        <p:txBody>
          <a:bodyPr wrap="square" lIns="0" tIns="1905" rIns="0" bIns="0" rtlCol="0">
            <a:noAutofit/>
          </a:bodyPr>
          <a:lstStyle/>
          <a:p>
            <a:pPr marL="12700">
              <a:lnSpc>
                <a:spcPct val="87849"/>
              </a:lnSpc>
            </a:pPr>
            <a:r>
              <a:rPr sz="2000" dirty="0">
                <a:solidFill>
                  <a:prstClr val="black"/>
                </a:solidFill>
                <a:latin typeface="Wingdings 2"/>
                <a:cs typeface="Wingdings 2"/>
              </a:rPr>
              <a:t></a:t>
            </a:r>
          </a:p>
        </p:txBody>
      </p:sp>
    </p:spTree>
    <p:extLst>
      <p:ext uri="{BB962C8B-B14F-4D97-AF65-F5344CB8AC3E}">
        <p14:creationId xmlns:p14="http://schemas.microsoft.com/office/powerpoint/2010/main" val="376010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/>
              <a:t>Dukungan Kebijakan Penyederhanaan Birokrasi di Lingkungan Pemerintah Daerah 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53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37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-168696" y="18958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C5973A-98F2-469B-9D33-DE2D805D6C5C}"/>
              </a:ext>
            </a:extLst>
          </p:cNvPr>
          <p:cNvSpPr txBox="1"/>
          <p:nvPr/>
        </p:nvSpPr>
        <p:spPr>
          <a:xfrm>
            <a:off x="9768408" y="2996952"/>
            <a:ext cx="1828800" cy="646331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BATAS AKHIR 31 DES 2021</a:t>
            </a:r>
          </a:p>
        </p:txBody>
      </p:sp>
    </p:spTree>
    <p:extLst>
      <p:ext uri="{BB962C8B-B14F-4D97-AF65-F5344CB8AC3E}">
        <p14:creationId xmlns:p14="http://schemas.microsoft.com/office/powerpoint/2010/main" val="4009280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08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sz="4800"/>
              <a:t>Prioritas Utama Pengelolaan Sumber Daya Manusia</a:t>
            </a:r>
            <a:endParaRPr lang="id-ID" sz="4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1272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337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65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509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b="1">
                <a:solidFill>
                  <a:srgbClr val="FF0000"/>
                </a:solidFill>
              </a:rPr>
              <a:t>Next…….</a:t>
            </a:r>
            <a:endParaRPr lang="en-US" sz="96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933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4624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8A9757-6BCB-4148-A526-7F63BABEA2AE}"/>
              </a:ext>
            </a:extLst>
          </p:cNvPr>
          <p:cNvSpPr txBox="1"/>
          <p:nvPr/>
        </p:nvSpPr>
        <p:spPr>
          <a:xfrm>
            <a:off x="8904312" y="404664"/>
            <a:ext cx="2880320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BKPPD</a:t>
            </a:r>
          </a:p>
          <a:p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KOTA KEDIRI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ED3C4-9D82-4861-A617-AC8DC6A24136}"/>
              </a:ext>
            </a:extLst>
          </p:cNvPr>
          <p:cNvSpPr txBox="1"/>
          <p:nvPr/>
        </p:nvSpPr>
        <p:spPr>
          <a:xfrm>
            <a:off x="983432" y="5085184"/>
            <a:ext cx="5688632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Selamat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Bertugas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Semoga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Sukses</a:t>
            </a:r>
            <a:endParaRPr lang="en-US" sz="3600" kern="12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609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763</TotalTime>
  <Words>655</Words>
  <Application>Microsoft Office PowerPoint</Application>
  <PresentationFormat>Widescreen</PresentationFormat>
  <Paragraphs>102</Paragraphs>
  <Slides>32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Arial</vt:lpstr>
      <vt:lpstr>Arial Rounded MT Bold</vt:lpstr>
      <vt:lpstr>Calibri</vt:lpstr>
      <vt:lpstr>Century Gothic</vt:lpstr>
      <vt:lpstr>Montserrat</vt:lpstr>
      <vt:lpstr>Roboto</vt:lpstr>
      <vt:lpstr>Roboto Condensed</vt:lpstr>
      <vt:lpstr>Roboto Slab Light</vt:lpstr>
      <vt:lpstr>Wingdings</vt:lpstr>
      <vt:lpstr>Wingdings 2</vt:lpstr>
      <vt:lpstr>Wingdings 3</vt:lpstr>
      <vt:lpstr>Slice</vt:lpstr>
      <vt:lpstr>PENYETARAAN JABATAN ADMINISTRASI KE DALAM JABATAN FUNGSIONAL</vt:lpstr>
      <vt:lpstr>PowerPoint Presentation</vt:lpstr>
      <vt:lpstr>PowerPoint Presentation</vt:lpstr>
      <vt:lpstr>PowerPoint Presentation</vt:lpstr>
      <vt:lpstr>5 FOKUS PEMBANGUNAN 2020-2024 Pidato Pelantikan Presiden 20 Oktober 2019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TUJUAN</vt:lpstr>
      <vt:lpstr>PowerPoint Presentation</vt:lpstr>
      <vt:lpstr>JABATAN YANG DISETARAKAN</vt:lpstr>
      <vt:lpstr>PENYETARAAN TIDAK BERLAKU PADA:</vt:lpstr>
      <vt:lpstr>Jabatan Administrasi yang dapat dipertimbangkan untuk tidak dilakukan Penyetaraan Jabatan sebagai berikut:</vt:lpstr>
      <vt:lpstr>PERSYARATAN PENYETARAAN JABATAN</vt:lpstr>
      <vt:lpstr>PEJABAT ADMINISTRASI YANG MEMILIKI KUALIFIKASI PENDIDIKAN DI BAWAH S1</vt:lpstr>
      <vt:lpstr>PowerPoint Presentation</vt:lpstr>
      <vt:lpstr>PowerPoint Presentation</vt:lpstr>
      <vt:lpstr>PowerPoint Presentation</vt:lpstr>
      <vt:lpstr>PowerPoint Presentation</vt:lpstr>
      <vt:lpstr>Dukungan Kebijakan Penyederhanaan Birokrasi di Lingkungan Pemerintah Daerah </vt:lpstr>
      <vt:lpstr>PowerPoint Presentation</vt:lpstr>
      <vt:lpstr>PowerPoint Presentation</vt:lpstr>
      <vt:lpstr>PowerPoint Presentation</vt:lpstr>
      <vt:lpstr>Prioritas Utama Pengelolaan Sumber Daya Manusia</vt:lpstr>
      <vt:lpstr>PowerPoint Presentation</vt:lpstr>
      <vt:lpstr>PowerPoint Presentation</vt:lpstr>
      <vt:lpstr>PowerPoint Presentation</vt:lpstr>
      <vt:lpstr>Next…….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Aba Subagja</dc:creator>
  <cp:lastModifiedBy>Un Achmad Nurdin</cp:lastModifiedBy>
  <cp:revision>2</cp:revision>
  <dcterms:created xsi:type="dcterms:W3CDTF">2021-11-09T01:07:21Z</dcterms:created>
  <dcterms:modified xsi:type="dcterms:W3CDTF">2021-12-31T08:39:07Z</dcterms:modified>
</cp:coreProperties>
</file>